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15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A3B37-DBD7-4575-9884-9E0A4C47D4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F18D62-F220-2FC7-CA4F-C54221B047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F7C6EF-91EC-66A0-44E5-5B00F03A1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0828-A553-468A-9E14-70D2C730946A}" type="datetimeFigureOut">
              <a:rPr lang="en-US" smtClean="0"/>
              <a:t>21/02/2024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D73DD1-8027-05C8-5024-4935EA649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4EDC69-96BE-3940-CA74-4ACD9F946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BA8E4-CE4A-4343-8937-5DF92605F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9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EEB9D-8689-E761-21A5-D8C7B7760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E3663B-C2CF-5CC6-5BFC-91AFD169B3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6821A1-B160-494D-32D3-003A81D59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0828-A553-468A-9E14-70D2C730946A}" type="datetimeFigureOut">
              <a:rPr lang="en-US" smtClean="0"/>
              <a:t>21/02/2024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A47DA-06E8-C304-60C8-7DFCF4CC4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39B50A-783C-8DF1-2F7D-750711369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BA8E4-CE4A-4343-8937-5DF92605F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438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D6C559-09A6-7ED5-20A6-A06491D8B4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CF2AC9-A243-3981-3B87-02D7411000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B59EA5-C3DB-CA38-94D2-307D63062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0828-A553-468A-9E14-70D2C730946A}" type="datetimeFigureOut">
              <a:rPr lang="en-US" smtClean="0"/>
              <a:t>21/02/2024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86E272-8576-18DE-9BAB-08EDEC94A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65D031-C917-0653-C126-D921511EF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BA8E4-CE4A-4343-8937-5DF92605F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31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86BB6-5752-32BF-965A-D3E60BB02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FAB484-ABFB-CE8F-5F98-29FF02038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6A7D61-F391-FED6-B56A-85DB9B6FD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0828-A553-468A-9E14-70D2C730946A}" type="datetimeFigureOut">
              <a:rPr lang="en-US" smtClean="0"/>
              <a:t>21/02/2024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EAA66-A8FA-EFFC-E446-9A909B162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9BFE11-5321-36D7-58F1-966D7CDC3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BA8E4-CE4A-4343-8937-5DF92605F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629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E618F-807C-800E-CA08-8D48EC13F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B23780-C520-3CCF-2A3E-EEE6D9330D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9F03F2-0828-FFB3-F9BB-BB872EFFC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0828-A553-468A-9E14-70D2C730946A}" type="datetimeFigureOut">
              <a:rPr lang="en-US" smtClean="0"/>
              <a:t>21/02/2024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35C366-88E4-D418-D359-B8893AF73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434868-8E99-FF72-7B2B-FFE8F6C76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BA8E4-CE4A-4343-8937-5DF92605F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306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BA9DF-F88E-DF5E-92C5-92A6C9CE2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FF5E90-82E3-8834-363C-A46EDB6F15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846B76-F48F-68BC-7220-03D1C3C5BA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1588FD-F19D-95A5-2179-311448DCD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0828-A553-468A-9E14-70D2C730946A}" type="datetimeFigureOut">
              <a:rPr lang="en-US" smtClean="0"/>
              <a:t>21/02/2024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B4E3CA-DB5F-4710-C3AE-B62D709F3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CCA885-451E-AD35-E447-1D27A1901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BA8E4-CE4A-4343-8937-5DF92605F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579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A5CA1-6778-93F6-5C0B-F931787BE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4C0F52-7E6E-E9E0-451B-4A2F6A80B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33A369-5167-01AA-A44C-CCD837D23C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688A0A-8F83-DF04-75D2-782B23E182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1BDD3E-CDA7-87AE-3B53-13ED52B029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C2F7AE-A622-56B4-2A4C-F9B7C1A75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0828-A553-468A-9E14-70D2C730946A}" type="datetimeFigureOut">
              <a:rPr lang="en-US" smtClean="0"/>
              <a:t>21/02/2024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643CDB-F963-6E7C-9EA9-910E64D58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681B53-BE70-D213-FDB2-0D01E8C63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BA8E4-CE4A-4343-8937-5DF92605F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864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1694B-A196-4443-1C53-A03BD6E55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9457BD-0FEA-6C09-7C40-BC6ADA065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0828-A553-468A-9E14-70D2C730946A}" type="datetimeFigureOut">
              <a:rPr lang="en-US" smtClean="0"/>
              <a:t>21/02/2024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DC4820-7F07-20D1-0A9D-24A408440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AD9F43-FCF7-1284-EC24-AE84E66FC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BA8E4-CE4A-4343-8937-5DF92605F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275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DBB66C-104D-5D92-9C42-C1E271AEB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0828-A553-468A-9E14-70D2C730946A}" type="datetimeFigureOut">
              <a:rPr lang="en-US" smtClean="0"/>
              <a:t>21/02/2024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ACA226-9B40-BA15-80BF-BFFFA9BD2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806641-DC00-7EAA-368F-5D469BFCE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BA8E4-CE4A-4343-8937-5DF92605F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346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FC22B-AB2A-484D-D347-34DC69ED6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B2EC3-91A6-A105-C353-104844280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739432-1D1D-28D9-F71C-1E07EA9D9A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29EBCD-0B1F-0A3E-14B4-38689C3E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0828-A553-468A-9E14-70D2C730946A}" type="datetimeFigureOut">
              <a:rPr lang="en-US" smtClean="0"/>
              <a:t>21/02/2024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95DD16-CF7E-0342-A9FE-D6AC96972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F9C734-4C56-3189-7D21-3C6E532E4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BA8E4-CE4A-4343-8937-5DF92605F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258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8F341-BD88-652A-29F2-389CE61BC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F7BFE7-19CC-4B4D-11C4-F40C376150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433C4F-8FC9-1483-8CA3-233D447D15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5D942F-533F-FCFF-74A5-030661A16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0828-A553-468A-9E14-70D2C730946A}" type="datetimeFigureOut">
              <a:rPr lang="en-US" smtClean="0"/>
              <a:t>21/02/2024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D044-C356-CB4A-31A3-7F06A7F9E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FC7508-50F5-D0BB-DECE-1EECD9BAA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BA8E4-CE4A-4343-8937-5DF92605F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680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91F1C8-0754-EB01-C06F-97941F61B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2F49C2-42AB-CEC1-6DA1-5C48AE6BA2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682C34-691D-DC7E-8590-F6D2F2DAAA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70828-A553-468A-9E14-70D2C730946A}" type="datetimeFigureOut">
              <a:rPr lang="en-US" smtClean="0"/>
              <a:t>21/02/2024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4B76FE-22F8-BC78-E9CD-251CE39485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1188D6-6350-6461-3127-22E86FEC34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BA8E4-CE4A-4343-8937-5DF92605F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324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AD2F6-BF69-540D-9B7D-16019D7A47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3550" y="579438"/>
            <a:ext cx="9144000" cy="2387600"/>
          </a:xfrm>
        </p:spPr>
        <p:txBody>
          <a:bodyPr/>
          <a:lstStyle/>
          <a:p>
            <a:r>
              <a:rPr lang="en-US" b="1" dirty="0">
                <a:solidFill>
                  <a:srgbClr val="0615D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TOÀN </a:t>
            </a:r>
            <a:br>
              <a:rPr lang="en-US" b="1" dirty="0">
                <a:solidFill>
                  <a:srgbClr val="0615D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0615D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THỰC HÀNH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C8EA0A-8F87-284B-1651-C4B25DB47A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Họ</a:t>
            </a:r>
            <a:r>
              <a:rPr lang="en-US" sz="3200" dirty="0"/>
              <a:t> </a:t>
            </a:r>
            <a:r>
              <a:rPr lang="en-US" sz="3200" dirty="0" err="1"/>
              <a:t>và</a:t>
            </a:r>
            <a:r>
              <a:rPr lang="en-US" sz="3200" dirty="0"/>
              <a:t> </a:t>
            </a:r>
            <a:r>
              <a:rPr lang="en-US" sz="3200" dirty="0" err="1"/>
              <a:t>tên</a:t>
            </a:r>
            <a:r>
              <a:rPr lang="en-US" sz="3200" dirty="0"/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941246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B0F683-37A4-8062-F1B5-0358C3ACD1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48B01-93D8-0275-03E4-FAEC913C8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 KHI VÀO</a:t>
            </a:r>
            <a:b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PHÒNG THỰC HÀNH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C820D-99F2-2A7C-B2A4-26EE3CF37B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285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AAC01-F1FB-BBDE-4EE1-1CA0A3DF8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 PHỤC KHI ĐẾN</a:t>
            </a:r>
            <a:b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PHÒNG THỰC HÀNH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E34D6-E7D0-0741-BDA8-5D27D77947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gàng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Đeo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buộc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gang</a:t>
            </a:r>
          </a:p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Đeo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277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BEBB64-61B9-A61F-1369-C781C2DDF5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1F88C-5371-8AF0-367F-EB7391D7D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 AN TOÀN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89C98-3DFE-AB9A-841A-DE2BE88BD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đùa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nghịch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hiểm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764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46E132-55D1-D56A-BC35-7A50663393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8C840-1BBD-A700-ED74-B2B98B264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XẨY RA SỰ CỐ </a:t>
            </a:r>
            <a:b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PHÒNG THỰC HÀNH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ED870-083B-3E0F-A7E7-75C5ED3DF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dính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rửa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9423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B9FBCD-84C0-9551-D9CB-50D1252792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E9F2F-F2BA-D28D-8A80-534FB0809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 VIỆC CẦN LÀM TRƯỚC KHI RỜI PHÒNG THỰC HÀNH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71902-52D9-8D04-D485-34D8E9ECE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Dọn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gàng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971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66B0A-F61C-DEA2-038A-974EA7D0F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850" y="850900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 NHỚ … AN TOÀN LÀ </a:t>
            </a:r>
            <a:b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 HẾT!</a:t>
            </a:r>
          </a:p>
        </p:txBody>
      </p:sp>
    </p:spTree>
    <p:extLst>
      <p:ext uri="{BB962C8B-B14F-4D97-AF65-F5344CB8AC3E}">
        <p14:creationId xmlns:p14="http://schemas.microsoft.com/office/powerpoint/2010/main" val="993978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213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AN TOÀN  PHÒNG THỰC HÀNH</vt:lpstr>
      <vt:lpstr>TRƯỚC KHI VÀO  PHÒNG THỰC HÀNH</vt:lpstr>
      <vt:lpstr>TRANG PHỤC KHI ĐẾN  PHÒNG THỰC HÀNH</vt:lpstr>
      <vt:lpstr>THỰC HÀNH AN TOÀN</vt:lpstr>
      <vt:lpstr>KHI XẨY RA SỰ CỐ  TRONG PHÒNG THỰC HÀNH</vt:lpstr>
      <vt:lpstr>NHỮNG VIỆC CẦN LÀM TRƯỚC KHI RỜI PHÒNG THỰC HÀNH</vt:lpstr>
      <vt:lpstr>HÃY NHỚ … AN TOÀN LÀ  TRÊN HẾT!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TOÀN  PHÒNG THỰC HÀNH</dc:title>
  <dc:creator>High cony</dc:creator>
  <cp:lastModifiedBy>High cony</cp:lastModifiedBy>
  <cp:revision>1</cp:revision>
  <dcterms:created xsi:type="dcterms:W3CDTF">2024-02-21T00:45:34Z</dcterms:created>
  <dcterms:modified xsi:type="dcterms:W3CDTF">2024-02-21T00:54:50Z</dcterms:modified>
</cp:coreProperties>
</file>