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88" r:id="rId6"/>
    <p:sldId id="285" r:id="rId7"/>
    <p:sldId id="281" r:id="rId8"/>
    <p:sldId id="307" r:id="rId9"/>
    <p:sldId id="291" r:id="rId10"/>
    <p:sldId id="292" r:id="rId11"/>
    <p:sldId id="297" r:id="rId12"/>
    <p:sldId id="298" r:id="rId13"/>
    <p:sldId id="299" r:id="rId14"/>
    <p:sldId id="327" r:id="rId15"/>
    <p:sldId id="325" r:id="rId16"/>
    <p:sldId id="33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7713" autoAdjust="0"/>
  </p:normalViewPr>
  <p:slideViewPr>
    <p:cSldViewPr>
      <p:cViewPr varScale="1">
        <p:scale>
          <a:sx n="63" d="100"/>
          <a:sy n="63" d="100"/>
        </p:scale>
        <p:origin x="824" y="52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621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D168B-BE5C-4EB9-8E06-F918AEA1E0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270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47E9-AA38-44AE-8113-346A6F1452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19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AF31-E36D-4BDF-A7D9-B38576C56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05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C5A0-5391-4FE6-A00E-6F53E23B2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911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B14B-DAC0-41D0-8AFA-4A5A021FF7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76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FD761-E2D9-4390-AD19-FD3111A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7105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5E45-37BD-4A2A-8EDA-D7FD61A05B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835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F628E-B753-42E0-AB0A-7925A16CC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6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79DE5-533B-439D-B5C2-C6A1A54FEF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0870-0625-4A2A-877C-73F602D33F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00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EE748-B1E9-4DB8-A0A0-F6B5245AF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7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EE97-F568-40A4-BFAA-E1D11E68A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6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1031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EB8EB674-A8F0-4953-9146-B80B03F24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2" r:id="rId2"/>
    <p:sldLayoutId id="2147483722" r:id="rId3"/>
    <p:sldLayoutId id="2147483701" r:id="rId4"/>
    <p:sldLayoutId id="2147483723" r:id="rId5"/>
    <p:sldLayoutId id="2147483700" r:id="rId6"/>
    <p:sldLayoutId id="2147483724" r:id="rId7"/>
    <p:sldLayoutId id="2147483725" r:id="rId8"/>
    <p:sldLayoutId id="2147483726" r:id="rId9"/>
    <p:sldLayoutId id="2147483699" r:id="rId10"/>
    <p:sldLayoutId id="2147483698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19/03/2024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image" Target="../media/image10.pn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28599" y="2304871"/>
            <a:ext cx="9677399" cy="1198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KÍNH CHÀO QUÝ THẦY CÔ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VÀ CÁC EM</a:t>
            </a:r>
            <a:r>
              <a:rPr lang="vi-VN" alt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 HỌC SINH</a:t>
            </a:r>
          </a:p>
        </p:txBody>
      </p:sp>
      <p:pic>
        <p:nvPicPr>
          <p:cNvPr id="30723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520825" y="45720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nh 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ống!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1317625" y="1943100"/>
            <a:ext cx="2873375" cy="3692525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An đã học được cách làm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kem sữa chua dưa hấu rất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ngon. An đã làm thành công món kem này để mời hai bạn Khoa, Minh thưởng thức. </a:t>
            </a:r>
          </a:p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Minh xin An công thức làm kem nhưng muốn đổi lại thành món kem sữa chua xoài.</a:t>
            </a:r>
          </a:p>
          <a:p>
            <a:pPr algn="just"/>
            <a:r>
              <a:rPr lang="en-US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>
                <a:latin typeface="Times New Roman" pitchFamily="18" charset="0"/>
              </a:rPr>
              <a:t>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Em hãy giúp bạn An sửa công thức làm kem sữa chua dưa hấu thành kem sữa chua xoài nhé.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572000" y="1524000"/>
            <a:ext cx="3847465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0" descr="E:\Hinh\lovely\hdauwewiu (6)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08625"/>
            <a:ext cx="18748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963613"/>
            <a:ext cx="3201988" cy="4767262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nhóm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 luận t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 nhất kết quả trên phiếu học tập.</a:t>
            </a:r>
            <a:b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Nguyên liệu để làm món kem sữa chua dưa hấu gồm những gì?</a:t>
            </a:r>
            <a:b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Làm thế nào để sửa công thức làm kem sữa chua dưa hấu thành công thức làm kem sữa chua xoài?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21225" y="1071563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902833" y="991869"/>
            <a:ext cx="3847466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(1-2HS)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Word,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kem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dưa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hấu</a:t>
            </a:r>
            <a:r>
              <a:rPr lang="vi-V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dưa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hấu</a:t>
            </a:r>
            <a:endParaRPr lang="en-US" sz="2000" dirty="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3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rồi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nhấn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phím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4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Replace (replace All)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990600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Tìm </a:t>
              </a:r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76962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	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 --&gt;Editing--&gt;Find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  <a:endParaRPr lang="en-US" altLang="zh-CN" sz="3200" b="1">
              <a:solidFill>
                <a:schemeClr val="tx2"/>
              </a:solidFill>
              <a:ea typeface="SimSun" pitchFamily="2" charset="-122"/>
            </a:endParaRPr>
          </a:p>
        </p:txBody>
      </p:sp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579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2. Thay thế</a:t>
              </a: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</TotalTime>
  <Words>1295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SimSun</vt:lpstr>
      <vt:lpstr>Calibri</vt:lpstr>
      <vt:lpstr>Gill Sans MT</vt:lpstr>
      <vt:lpstr>Times New Roman</vt:lpstr>
      <vt:lpstr>Verdana</vt:lpstr>
      <vt:lpstr>Wingdings 2</vt:lpstr>
      <vt:lpstr>Solstice</vt:lpstr>
      <vt:lpstr>1_Solstice</vt:lpstr>
      <vt:lpstr>2_Solstice</vt:lpstr>
      <vt:lpstr>3_Solstice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Duy Linh</dc:creator>
  <cp:lastModifiedBy>High cony</cp:lastModifiedBy>
  <cp:revision>87</cp:revision>
  <dcterms:created xsi:type="dcterms:W3CDTF">2010-03-07T00:57:02Z</dcterms:created>
  <dcterms:modified xsi:type="dcterms:W3CDTF">2024-03-19T04:06:40Z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