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08/11/2021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extLst>
      <p:ext uri="{BB962C8B-B14F-4D97-AF65-F5344CB8AC3E}">
        <p14:creationId xmlns:p14="http://schemas.microsoft.com/office/powerpoint/2010/main" val="129062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extLst>
      <p:ext uri="{BB962C8B-B14F-4D97-AF65-F5344CB8AC3E}">
        <p14:creationId xmlns:p14="http://schemas.microsoft.com/office/powerpoint/2010/main" val="335518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extLst>
      <p:ext uri="{BB962C8B-B14F-4D97-AF65-F5344CB8AC3E}">
        <p14:creationId xmlns:p14="http://schemas.microsoft.com/office/powerpoint/2010/main" val="291723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extLst>
      <p:ext uri="{BB962C8B-B14F-4D97-AF65-F5344CB8AC3E}">
        <p14:creationId xmlns:p14="http://schemas.microsoft.com/office/powerpoint/2010/main" val="1228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extLst>
      <p:ext uri="{BB962C8B-B14F-4D97-AF65-F5344CB8AC3E}">
        <p14:creationId xmlns:p14="http://schemas.microsoft.com/office/powerpoint/2010/main" val="278759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08/11/2021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08/11/2021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08/11/2021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11/8/2021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08/11/2021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08/11/2021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08/11/2021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08/11/2021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08/11/2021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08/11/2021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08/11/2021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08/11/2021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08/11/2021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11/8/2021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61" Type="http://schemas.openxmlformats.org/officeDocument/2006/relationships/image" Target="../media/image17.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26" Type="http://schemas.openxmlformats.org/officeDocument/2006/relationships/tags" Target="../tags/tag138.xml"/><Relationship Id="rId21" Type="http://schemas.openxmlformats.org/officeDocument/2006/relationships/tags" Target="../tags/tag133.xml"/><Relationship Id="rId42" Type="http://schemas.openxmlformats.org/officeDocument/2006/relationships/tags" Target="../tags/tag154.xml"/><Relationship Id="rId47" Type="http://schemas.openxmlformats.org/officeDocument/2006/relationships/tags" Target="../tags/tag159.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61" Type="http://schemas.openxmlformats.org/officeDocument/2006/relationships/slide" Target="slide5.xml"/><Relationship Id="rId19" Type="http://schemas.openxmlformats.org/officeDocument/2006/relationships/tags" Target="../tags/tag13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10" Type="http://schemas.openxmlformats.org/officeDocument/2006/relationships/tags" Target="../tags/tag122.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42" Type="http://schemas.openxmlformats.org/officeDocument/2006/relationships/tags" Target="../tags/tag217.xml"/><Relationship Id="rId47" Type="http://schemas.openxmlformats.org/officeDocument/2006/relationships/tags" Target="../tags/tag222.xml"/><Relationship Id="rId63" Type="http://schemas.openxmlformats.org/officeDocument/2006/relationships/tags" Target="../tags/tag238.xml"/><Relationship Id="rId68" Type="http://schemas.openxmlformats.org/officeDocument/2006/relationships/slide" Target="slide5.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61" Type="http://schemas.openxmlformats.org/officeDocument/2006/relationships/image" Target="../media/image17.gif"/><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42" Type="http://schemas.openxmlformats.org/officeDocument/2006/relationships/tags" Target="../tags/tag88.xml"/><Relationship Id="rId47" Type="http://schemas.openxmlformats.org/officeDocument/2006/relationships/tags" Target="../tags/tag93.xml"/><Relationship Id="rId63" Type="http://schemas.openxmlformats.org/officeDocument/2006/relationships/tags" Target="../tags/tag109.xml"/><Relationship Id="rId68" Type="http://schemas.openxmlformats.org/officeDocument/2006/relationships/audio" Target="../media/audio2.wav"/><Relationship Id="rId16" Type="http://schemas.openxmlformats.org/officeDocument/2006/relationships/tags" Target="../tags/tag62.xml"/><Relationship Id="rId11" Type="http://schemas.openxmlformats.org/officeDocument/2006/relationships/tags" Target="../tags/tag57.xml"/><Relationship Id="rId32" Type="http://schemas.openxmlformats.org/officeDocument/2006/relationships/tags" Target="../tags/tag78.xml"/><Relationship Id="rId37" Type="http://schemas.openxmlformats.org/officeDocument/2006/relationships/tags" Target="../tags/tag83.xml"/><Relationship Id="rId53" Type="http://schemas.openxmlformats.org/officeDocument/2006/relationships/tags" Target="../tags/tag99.xml"/><Relationship Id="rId58" Type="http://schemas.openxmlformats.org/officeDocument/2006/relationships/tags" Target="../tags/tag104.xml"/><Relationship Id="rId74" Type="http://schemas.openxmlformats.org/officeDocument/2006/relationships/image" Target="../media/image26.jpeg"/><Relationship Id="rId79" Type="http://schemas.openxmlformats.org/officeDocument/2006/relationships/image" Target="../media/image27.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0.jpeg"/><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5.xml"/><Relationship Id="rId80" Type="http://schemas.openxmlformats.org/officeDocument/2006/relationships/image" Target="../media/image28.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9.jpeg"/><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 Id="rId34" Type="http://schemas.openxmlformats.org/officeDocument/2006/relationships/tags" Target="../tags/tag80.xml"/><Relationship Id="rId50" Type="http://schemas.openxmlformats.org/officeDocument/2006/relationships/tags" Target="../tags/tag96.xml"/><Relationship Id="rId55" Type="http://schemas.openxmlformats.org/officeDocument/2006/relationships/tags" Target="../tags/tag101.xml"/><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5.jpeg"/><Relationship Id="rId2" Type="http://schemas.openxmlformats.org/officeDocument/2006/relationships/tags" Target="../tags/tag48.xml"/><Relationship Id="rId29" Type="http://schemas.openxmlformats.org/officeDocument/2006/relationships/tags" Target="../tags/tag75.xml"/><Relationship Id="rId24" Type="http://schemas.openxmlformats.org/officeDocument/2006/relationships/tags" Target="../tags/tag70.xml"/><Relationship Id="rId40" Type="http://schemas.openxmlformats.org/officeDocument/2006/relationships/tags" Target="../tags/tag86.xml"/><Relationship Id="rId45" Type="http://schemas.openxmlformats.org/officeDocument/2006/relationships/tags" Target="../tags/tag91.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rgbClr val="FF0000"/>
                </a:solidFill>
                <a:latin typeface="Times New Roman" pitchFamily="18" charset="0"/>
                <a:cs typeface="Times New Roman" pitchFamily="18" charset="0"/>
              </a:rPr>
              <a:t>HĐ</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NHÂN</a:t>
            </a:r>
            <a:endParaRPr lang="vi-VN" b="1" dirty="0">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rgbClr val="FF0000"/>
                </a:solidFill>
                <a:latin typeface="Times New Roman" pitchFamily="18" charset="0"/>
                <a:cs typeface="Times New Roman" pitchFamily="18" charset="0"/>
              </a:rPr>
              <a:t>HĐ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endParaRPr lang="vi-VN" sz="2400" b="1" dirty="0">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Để</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truy</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cập</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một</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web ta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cần</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làm</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thế</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nào</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8"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rgbClr val="FF0000"/>
                </a:solidFill>
                <a:latin typeface="Times New Roman" pitchFamily="18" charset="0"/>
                <a:cs typeface="Times New Roman" pitchFamily="18" charset="0"/>
              </a:rPr>
              <a:t>HĐ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endParaRPr lang="vi-VN" sz="2400" b="1" dirty="0">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1136</Words>
  <Application>Microsoft Office PowerPoint</Application>
  <PresentationFormat>On-screen Show (4:3)</PresentationFormat>
  <Paragraphs>134</Paragraphs>
  <Slides>26</Slides>
  <Notes>5</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41" baseType="lpstr">
      <vt:lpstr>Arial Unicode MS</vt:lpstr>
      <vt:lpstr>Arial</vt:lpstr>
      <vt:lpstr>Arial Black</vt:lpstr>
      <vt:lpstr>Calibri</vt:lpstr>
      <vt:lpstr>Calibri Light</vt:lpstr>
      <vt:lpstr>Times New Roman</vt:lpstr>
      <vt:lpstr>VNI-Times</vt:lpstr>
      <vt:lpstr>Wingdings</vt: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THCS HQ</cp:lastModifiedBy>
  <cp:revision>168</cp:revision>
  <dcterms:created xsi:type="dcterms:W3CDTF">2021-07-17T09:45:20Z</dcterms:created>
  <dcterms:modified xsi:type="dcterms:W3CDTF">2021-11-08T13:14:35Z</dcterms:modified>
</cp:coreProperties>
</file>