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60" r:id="rId6"/>
    <p:sldId id="259" r:id="rId7"/>
    <p:sldId id="261" r:id="rId8"/>
    <p:sldId id="262" r:id="rId9"/>
    <p:sldId id="266" r:id="rId10"/>
    <p:sldId id="263" r:id="rId11"/>
    <p:sldId id="264" r:id="rId12"/>
    <p:sldId id="265" r:id="rId13"/>
    <p:sldId id="268" r:id="rId14"/>
    <p:sldId id="26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7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2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88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1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3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5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5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658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6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575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1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93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B0CA-A7C0-41AB-96C4-215583452B9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6FF53E56-1243-46DB-9ADF-D5EFF9FBD6F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35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5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528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1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7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1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8D5F-0E28-4C1F-8B75-050A7322E14C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591-E4BF-43A5-A610-1DFA762683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3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6C5882-EF3F-47A5-B19A-64A36FE42C51}" type="datetimeFigureOut">
              <a:rPr lang="en-US" smtClean="0">
                <a:solidFill>
                  <a:prstClr val="black"/>
                </a:solidFill>
              </a:rPr>
              <a:pPr/>
              <a:t>2/9/2023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7BE7FE-EE05-48D5-A34D-D7DC62639D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6" descr="Khi_con_tu_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-16756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" y="1431636"/>
            <a:ext cx="1759526" cy="25954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596" y="207818"/>
            <a:ext cx="1057564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2144" y="1893456"/>
            <a:ext cx="1057565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2153" y="4387273"/>
            <a:ext cx="1057566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BPTT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89579" y="244766"/>
            <a:ext cx="279861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‘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’Ta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89579" y="1891149"/>
            <a:ext cx="279861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83808" y="3094182"/>
            <a:ext cx="3435927" cy="35005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05091" y="166255"/>
            <a:ext cx="3676073" cy="6557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nghễ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6"/>
            <a:endCxn id="3" idx="1"/>
          </p:cNvCxnSpPr>
          <p:nvPr/>
        </p:nvCxnSpPr>
        <p:spPr>
          <a:xfrm flipV="1">
            <a:off x="1759527" y="665018"/>
            <a:ext cx="501069" cy="206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6"/>
            <a:endCxn id="4" idx="1"/>
          </p:cNvCxnSpPr>
          <p:nvPr/>
        </p:nvCxnSpPr>
        <p:spPr>
          <a:xfrm flipV="1">
            <a:off x="1759527" y="2350656"/>
            <a:ext cx="512617" cy="3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5" idx="1"/>
          </p:cNvCxnSpPr>
          <p:nvPr/>
        </p:nvCxnSpPr>
        <p:spPr>
          <a:xfrm>
            <a:off x="1759527" y="2729346"/>
            <a:ext cx="542626" cy="2115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  <a:endCxn id="6" idx="1"/>
          </p:cNvCxnSpPr>
          <p:nvPr/>
        </p:nvCxnSpPr>
        <p:spPr>
          <a:xfrm>
            <a:off x="3318160" y="665018"/>
            <a:ext cx="1071419" cy="3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7" idx="1"/>
          </p:cNvCxnSpPr>
          <p:nvPr/>
        </p:nvCxnSpPr>
        <p:spPr>
          <a:xfrm flipV="1">
            <a:off x="3329709" y="2348349"/>
            <a:ext cx="1059870" cy="2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8" idx="1"/>
          </p:cNvCxnSpPr>
          <p:nvPr/>
        </p:nvCxnSpPr>
        <p:spPr>
          <a:xfrm>
            <a:off x="3359719" y="4844473"/>
            <a:ext cx="1024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10" idx="1"/>
          </p:cNvCxnSpPr>
          <p:nvPr/>
        </p:nvCxnSpPr>
        <p:spPr>
          <a:xfrm>
            <a:off x="7188197" y="701966"/>
            <a:ext cx="1216894" cy="274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3"/>
            <a:endCxn id="10" idx="1"/>
          </p:cNvCxnSpPr>
          <p:nvPr/>
        </p:nvCxnSpPr>
        <p:spPr>
          <a:xfrm>
            <a:off x="7188197" y="2348349"/>
            <a:ext cx="1216894" cy="1096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 flipV="1">
            <a:off x="7819735" y="3445164"/>
            <a:ext cx="585356" cy="139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127" y="2121577"/>
            <a:ext cx="2017757" cy="20262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6255" y="1004455"/>
            <a:ext cx="1283854" cy="1281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6255" y="3233409"/>
            <a:ext cx="1283854" cy="13755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1730" y="623430"/>
            <a:ext cx="6255789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BPTT: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TPĐL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ĐT, TT chi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altLang="en-US" sz="3600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3" idx="6"/>
            <a:endCxn id="4" idx="1"/>
          </p:cNvCxnSpPr>
          <p:nvPr/>
        </p:nvCxnSpPr>
        <p:spPr>
          <a:xfrm flipV="1">
            <a:off x="2100884" y="1644989"/>
            <a:ext cx="605371" cy="148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6"/>
            <a:endCxn id="5" idx="1"/>
          </p:cNvCxnSpPr>
          <p:nvPr/>
        </p:nvCxnSpPr>
        <p:spPr>
          <a:xfrm>
            <a:off x="2100884" y="3134694"/>
            <a:ext cx="605371" cy="786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7" idx="1"/>
          </p:cNvCxnSpPr>
          <p:nvPr/>
        </p:nvCxnSpPr>
        <p:spPr>
          <a:xfrm>
            <a:off x="3990109" y="1644989"/>
            <a:ext cx="1661621" cy="1794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7" idx="1"/>
          </p:cNvCxnSpPr>
          <p:nvPr/>
        </p:nvCxnSpPr>
        <p:spPr>
          <a:xfrm flipV="1">
            <a:off x="3990109" y="3439586"/>
            <a:ext cx="1661621" cy="48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" y="284480"/>
            <a:ext cx="813816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04960" y="2362200"/>
            <a:ext cx="242824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ý!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86240" y="4389120"/>
            <a:ext cx="234696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" y="2143760"/>
            <a:ext cx="8148320" cy="1483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080" y="4389120"/>
            <a:ext cx="8138160" cy="116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PTBĐ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04960" y="355600"/>
            <a:ext cx="242824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" y="375920"/>
            <a:ext cx="11907520" cy="212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6"/>
            <a:ext cx="5218545" cy="6693072"/>
          </a:xfrm>
          <a:prstGeom prst="rect">
            <a:avLst/>
          </a:prstGeom>
        </p:spPr>
      </p:pic>
      <p:sp>
        <p:nvSpPr>
          <p:cNvPr id="4" name="Content Placeholder 3"/>
          <p:cNvSpPr>
            <a:spLocks/>
          </p:cNvSpPr>
          <p:nvPr/>
        </p:nvSpPr>
        <p:spPr bwMode="auto">
          <a:xfrm>
            <a:off x="5477165" y="332509"/>
            <a:ext cx="6400800" cy="62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1996: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TPTB: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3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altLang="en-US" sz="3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4257" y="0"/>
            <a:ext cx="5398979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u="none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r>
              <a:rPr kumimoji="0" lang="en-US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en-US" alt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400" b="0" i="1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400" b="0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tác phẩm tiêu biểu của nhà thơ Tố Hữu - ALONGWAL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974435"/>
            <a:ext cx="3906983" cy="57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3382" y="1149926"/>
            <a:ext cx="76938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i="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r>
              <a:rPr lang="en-US" altLang="en-US" sz="3600" i="0" u="none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i="0" u="none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7/1939).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(1937-1946)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kumimoji="0" lang="vi-VN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2" y="3306449"/>
            <a:ext cx="6138928" cy="3551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6449"/>
            <a:ext cx="6053072" cy="3551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447" y="0"/>
            <a:ext cx="6161553" cy="3306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030447" cy="33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4257" y="0"/>
            <a:ext cx="5398979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u="none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r>
              <a:rPr kumimoji="0" lang="en-US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en-US" alt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400" b="0" i="1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all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400" b="0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1600" y="1004454"/>
            <a:ext cx="6277304" cy="62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solidFill>
                  <a:srgbClr val="E46C0A"/>
                </a:solidFill>
                <a:latin typeface="Tw Cen MT"/>
              </a:rPr>
              <a:t>       </a:t>
            </a:r>
          </a:p>
          <a:p>
            <a:r>
              <a:rPr lang="en-US" altLang="en-US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8904" y="1478557"/>
            <a:ext cx="57484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Ta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453746" y="1143000"/>
            <a:ext cx="1" cy="5715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41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076450" y="116469"/>
            <a:ext cx="8524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THÀNH PHIẾU HỌC TẬP</a:t>
            </a:r>
          </a:p>
          <a:p>
            <a:pPr marL="457200" marR="0" lvl="0" indent="-45720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kern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altLang="en-US" sz="2800" b="1" kern="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kern="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800" b="1" i="0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5700" y="1410092"/>
            <a:ext cx="6512107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963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01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55597"/>
              </p:ext>
            </p:extLst>
          </p:nvPr>
        </p:nvGraphicFramePr>
        <p:xfrm>
          <a:off x="165967" y="2307182"/>
          <a:ext cx="11826008" cy="3441827"/>
        </p:xfrm>
        <a:graphic>
          <a:graphicData uri="http://schemas.openxmlformats.org/drawingml/2006/table">
            <a:tbl>
              <a:tblPr firstRow="1" firstCol="1" bandRow="1"/>
              <a:tblGrid>
                <a:gridCol w="2558183"/>
                <a:gridCol w="3170947"/>
                <a:gridCol w="2372603"/>
                <a:gridCol w="37242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459745" y="2611438"/>
            <a:ext cx="199552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4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98356"/>
              </p:ext>
            </p:extLst>
          </p:nvPr>
        </p:nvGraphicFramePr>
        <p:xfrm>
          <a:off x="138547" y="65405"/>
          <a:ext cx="11942617" cy="6742083"/>
        </p:xfrm>
        <a:graphic>
          <a:graphicData uri="http://schemas.openxmlformats.org/drawingml/2006/table">
            <a:tbl>
              <a:tblPr firstRow="1" firstCol="1" bandRow="1"/>
              <a:tblGrid>
                <a:gridCol w="2035148"/>
                <a:gridCol w="3126727"/>
                <a:gridCol w="2645692"/>
                <a:gridCol w="4135050"/>
              </a:tblGrid>
              <a:tr h="340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(con tu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hú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Trợ từ ‘‘Khi’’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hú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vi vu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-Liệt kê, DT, TT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-Gieo vần bằng tiếng 6 câu đầu với tiếng 6 câu sau.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hè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rạo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fr-FR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aseline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9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489" y="1182002"/>
            <a:ext cx="7416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0" algn="ctr">
              <a:defRPr/>
            </a:pPr>
            <a:endParaRPr lang="en-US" altLang="en-US" sz="36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>
              <a:defRPr/>
            </a:pP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ctr">
              <a:defRPr/>
            </a:pP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endParaRPr lang="en-US" altLang="en-US" sz="36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0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255" y="415638"/>
            <a:ext cx="11859491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 CHƠI </a:t>
            </a:r>
            <a:endParaRPr lang="vi-VN" sz="4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40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02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2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40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sẵn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10đ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20đ/1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endParaRPr lang="vi-VN" sz="4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681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2023-02-06T11:49:23Z</dcterms:created>
  <dcterms:modified xsi:type="dcterms:W3CDTF">2023-02-09T10:56:55Z</dcterms:modified>
</cp:coreProperties>
</file>