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 id="2147483702" r:id="rId5"/>
    <p:sldMasterId id="2147483726" r:id="rId6"/>
    <p:sldMasterId id="2147483738" r:id="rId7"/>
    <p:sldMasterId id="2147483750" r:id="rId8"/>
    <p:sldMasterId id="2147483762" r:id="rId9"/>
    <p:sldMasterId id="2147483774" r:id="rId10"/>
    <p:sldMasterId id="2147483786" r:id="rId11"/>
  </p:sldMasterIdLst>
  <p:notesMasterIdLst>
    <p:notesMasterId r:id="rId56"/>
  </p:notesMasterIdLst>
  <p:sldIdLst>
    <p:sldId id="256" r:id="rId12"/>
    <p:sldId id="257" r:id="rId13"/>
    <p:sldId id="258" r:id="rId14"/>
    <p:sldId id="288" r:id="rId15"/>
    <p:sldId id="289" r:id="rId16"/>
    <p:sldId id="286" r:id="rId17"/>
    <p:sldId id="287" r:id="rId18"/>
    <p:sldId id="259" r:id="rId19"/>
    <p:sldId id="294" r:id="rId20"/>
    <p:sldId id="293" r:id="rId21"/>
    <p:sldId id="295" r:id="rId22"/>
    <p:sldId id="296" r:id="rId23"/>
    <p:sldId id="260" r:id="rId24"/>
    <p:sldId id="261" r:id="rId25"/>
    <p:sldId id="262" r:id="rId26"/>
    <p:sldId id="263" r:id="rId27"/>
    <p:sldId id="264" r:id="rId28"/>
    <p:sldId id="265" r:id="rId29"/>
    <p:sldId id="266" r:id="rId30"/>
    <p:sldId id="267" r:id="rId31"/>
    <p:sldId id="268" r:id="rId32"/>
    <p:sldId id="269" r:id="rId33"/>
    <p:sldId id="298" r:id="rId34"/>
    <p:sldId id="299" r:id="rId35"/>
    <p:sldId id="300" r:id="rId36"/>
    <p:sldId id="270" r:id="rId37"/>
    <p:sldId id="271" r:id="rId38"/>
    <p:sldId id="272" r:id="rId39"/>
    <p:sldId id="273" r:id="rId40"/>
    <p:sldId id="274" r:id="rId41"/>
    <p:sldId id="275" r:id="rId42"/>
    <p:sldId id="276" r:id="rId43"/>
    <p:sldId id="301" r:id="rId44"/>
    <p:sldId id="277" r:id="rId45"/>
    <p:sldId id="302" r:id="rId46"/>
    <p:sldId id="314" r:id="rId47"/>
    <p:sldId id="303" r:id="rId48"/>
    <p:sldId id="304" r:id="rId49"/>
    <p:sldId id="306" r:id="rId50"/>
    <p:sldId id="307" r:id="rId51"/>
    <p:sldId id="310" r:id="rId52"/>
    <p:sldId id="311" r:id="rId53"/>
    <p:sldId id="312" r:id="rId54"/>
    <p:sldId id="313" r:id="rId55"/>
  </p:sldIdLst>
  <p:sldSz cx="9144000" cy="5143500" type="screen16x9"/>
  <p:notesSz cx="6858000" cy="9144000"/>
  <p:defaultText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3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2FA21-E35E-4C32-868F-BC15CF7AA241}" type="datetimeFigureOut">
              <a:rPr lang="en-US" smtClean="0"/>
              <a:t>3/8/2023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1F339-2630-450A-AA72-C8B7D9A3DEE9}" type="slidenum">
              <a:rPr lang="en-US" smtClean="0"/>
              <a:t>‹#›</a:t>
            </a:fld>
            <a:endParaRPr lang="en-US"/>
          </a:p>
        </p:txBody>
      </p:sp>
    </p:spTree>
    <p:extLst>
      <p:ext uri="{BB962C8B-B14F-4D97-AF65-F5344CB8AC3E}">
        <p14:creationId xmlns:p14="http://schemas.microsoft.com/office/powerpoint/2010/main" val="3406223663"/>
      </p:ext>
    </p:extLst>
  </p:cSld>
  <p:clrMap bg1="lt1" tx1="dk1" bg2="lt2" tx2="dk2" accent1="accent1" accent2="accent2" accent3="accent3" accent4="accent4" accent5="accent5" accent6="accent6" hlink="hlink" folHlink="folHlink"/>
  <p:notesStyle>
    <a:lvl1pPr marL="0" algn="l" defTabSz="913118" rtl="0" eaLnBrk="1" latinLnBrk="0" hangingPunct="1">
      <a:defRPr sz="1200" kern="1200">
        <a:solidFill>
          <a:schemeClr val="tx1"/>
        </a:solidFill>
        <a:latin typeface="+mn-lt"/>
        <a:ea typeface="+mn-ea"/>
        <a:cs typeface="+mn-cs"/>
      </a:defRPr>
    </a:lvl1pPr>
    <a:lvl2pPr marL="456518" algn="l" defTabSz="913118" rtl="0" eaLnBrk="1" latinLnBrk="0" hangingPunct="1">
      <a:defRPr sz="1200" kern="1200">
        <a:solidFill>
          <a:schemeClr val="tx1"/>
        </a:solidFill>
        <a:latin typeface="+mn-lt"/>
        <a:ea typeface="+mn-ea"/>
        <a:cs typeface="+mn-cs"/>
      </a:defRPr>
    </a:lvl2pPr>
    <a:lvl3pPr marL="913118" algn="l" defTabSz="913118" rtl="0" eaLnBrk="1" latinLnBrk="0" hangingPunct="1">
      <a:defRPr sz="1200" kern="1200">
        <a:solidFill>
          <a:schemeClr val="tx1"/>
        </a:solidFill>
        <a:latin typeface="+mn-lt"/>
        <a:ea typeface="+mn-ea"/>
        <a:cs typeface="+mn-cs"/>
      </a:defRPr>
    </a:lvl3pPr>
    <a:lvl4pPr marL="1369662" algn="l" defTabSz="913118" rtl="0" eaLnBrk="1" latinLnBrk="0" hangingPunct="1">
      <a:defRPr sz="1200" kern="1200">
        <a:solidFill>
          <a:schemeClr val="tx1"/>
        </a:solidFill>
        <a:latin typeface="+mn-lt"/>
        <a:ea typeface="+mn-ea"/>
        <a:cs typeface="+mn-cs"/>
      </a:defRPr>
    </a:lvl4pPr>
    <a:lvl5pPr marL="1826234" algn="l" defTabSz="913118" rtl="0" eaLnBrk="1" latinLnBrk="0" hangingPunct="1">
      <a:defRPr sz="1200" kern="1200">
        <a:solidFill>
          <a:schemeClr val="tx1"/>
        </a:solidFill>
        <a:latin typeface="+mn-lt"/>
        <a:ea typeface="+mn-ea"/>
        <a:cs typeface="+mn-cs"/>
      </a:defRPr>
    </a:lvl5pPr>
    <a:lvl6pPr marL="2282751" algn="l" defTabSz="913118" rtl="0" eaLnBrk="1" latinLnBrk="0" hangingPunct="1">
      <a:defRPr sz="1200" kern="1200">
        <a:solidFill>
          <a:schemeClr val="tx1"/>
        </a:solidFill>
        <a:latin typeface="+mn-lt"/>
        <a:ea typeface="+mn-ea"/>
        <a:cs typeface="+mn-cs"/>
      </a:defRPr>
    </a:lvl6pPr>
    <a:lvl7pPr marL="2739269" algn="l" defTabSz="913118" rtl="0" eaLnBrk="1" latinLnBrk="0" hangingPunct="1">
      <a:defRPr sz="1200" kern="1200">
        <a:solidFill>
          <a:schemeClr val="tx1"/>
        </a:solidFill>
        <a:latin typeface="+mn-lt"/>
        <a:ea typeface="+mn-ea"/>
        <a:cs typeface="+mn-cs"/>
      </a:defRPr>
    </a:lvl7pPr>
    <a:lvl8pPr marL="3195840" algn="l" defTabSz="913118" rtl="0" eaLnBrk="1" latinLnBrk="0" hangingPunct="1">
      <a:defRPr sz="1200" kern="1200">
        <a:solidFill>
          <a:schemeClr val="tx1"/>
        </a:solidFill>
        <a:latin typeface="+mn-lt"/>
        <a:ea typeface="+mn-ea"/>
        <a:cs typeface="+mn-cs"/>
      </a:defRPr>
    </a:lvl8pPr>
    <a:lvl9pPr marL="3652399" algn="l" defTabSz="913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1F339-2630-450A-AA72-C8B7D9A3DEE9}" type="slidenum">
              <a:rPr lang="en-US" smtClean="0"/>
              <a:t>2</a:t>
            </a:fld>
            <a:endParaRPr lang="en-US"/>
          </a:p>
        </p:txBody>
      </p:sp>
    </p:spTree>
    <p:extLst>
      <p:ext uri="{BB962C8B-B14F-4D97-AF65-F5344CB8AC3E}">
        <p14:creationId xmlns:p14="http://schemas.microsoft.com/office/powerpoint/2010/main" val="92329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1F339-2630-450A-AA72-C8B7D9A3DEE9}" type="slidenum">
              <a:rPr lang="en-US" smtClean="0"/>
              <a:t>3</a:t>
            </a:fld>
            <a:endParaRPr lang="en-US"/>
          </a:p>
        </p:txBody>
      </p:sp>
    </p:spTree>
    <p:extLst>
      <p:ext uri="{BB962C8B-B14F-4D97-AF65-F5344CB8AC3E}">
        <p14:creationId xmlns:p14="http://schemas.microsoft.com/office/powerpoint/2010/main" val="403702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1F339-2630-450A-AA72-C8B7D9A3DEE9}" type="slidenum">
              <a:rPr lang="en-US" smtClean="0"/>
              <a:t>23</a:t>
            </a:fld>
            <a:endParaRPr lang="en-US"/>
          </a:p>
        </p:txBody>
      </p:sp>
    </p:spTree>
    <p:extLst>
      <p:ext uri="{BB962C8B-B14F-4D97-AF65-F5344CB8AC3E}">
        <p14:creationId xmlns:p14="http://schemas.microsoft.com/office/powerpoint/2010/main" val="308310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18" indent="0" algn="ctr">
              <a:buNone/>
              <a:defRPr>
                <a:solidFill>
                  <a:schemeClr val="tx1">
                    <a:tint val="75000"/>
                  </a:schemeClr>
                </a:solidFill>
              </a:defRPr>
            </a:lvl2pPr>
            <a:lvl3pPr marL="913118" indent="0" algn="ctr">
              <a:buNone/>
              <a:defRPr>
                <a:solidFill>
                  <a:schemeClr val="tx1">
                    <a:tint val="75000"/>
                  </a:schemeClr>
                </a:solidFill>
              </a:defRPr>
            </a:lvl3pPr>
            <a:lvl4pPr marL="1369662" indent="0" algn="ctr">
              <a:buNone/>
              <a:defRPr>
                <a:solidFill>
                  <a:schemeClr val="tx1">
                    <a:tint val="75000"/>
                  </a:schemeClr>
                </a:solidFill>
              </a:defRPr>
            </a:lvl4pPr>
            <a:lvl5pPr marL="1826234" indent="0" algn="ctr">
              <a:buNone/>
              <a:defRPr>
                <a:solidFill>
                  <a:schemeClr val="tx1">
                    <a:tint val="75000"/>
                  </a:schemeClr>
                </a:solidFill>
              </a:defRPr>
            </a:lvl5pPr>
            <a:lvl6pPr marL="2282751" indent="0" algn="ctr">
              <a:buNone/>
              <a:defRPr>
                <a:solidFill>
                  <a:schemeClr val="tx1">
                    <a:tint val="75000"/>
                  </a:schemeClr>
                </a:solidFill>
              </a:defRPr>
            </a:lvl6pPr>
            <a:lvl7pPr marL="2739269" indent="0" algn="ctr">
              <a:buNone/>
              <a:defRPr>
                <a:solidFill>
                  <a:schemeClr val="tx1">
                    <a:tint val="75000"/>
                  </a:schemeClr>
                </a:solidFill>
              </a:defRPr>
            </a:lvl7pPr>
            <a:lvl8pPr marL="3195840" indent="0" algn="ctr">
              <a:buNone/>
              <a:defRPr>
                <a:solidFill>
                  <a:schemeClr val="tx1">
                    <a:tint val="75000"/>
                  </a:schemeClr>
                </a:solidFill>
              </a:defRPr>
            </a:lvl8pPr>
            <a:lvl9pPr marL="36523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70542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36574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05" y="74058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803" indent="0">
              <a:buNone/>
              <a:defRPr sz="1100"/>
            </a:lvl2pPr>
            <a:lvl3pPr marL="685610" indent="0">
              <a:buNone/>
              <a:defRPr sz="1000"/>
            </a:lvl3pPr>
            <a:lvl4pPr marL="1028415" indent="0">
              <a:buNone/>
              <a:defRPr sz="800"/>
            </a:lvl4pPr>
            <a:lvl5pPr marL="1371222" indent="0">
              <a:buNone/>
              <a:defRPr sz="800"/>
            </a:lvl5pPr>
            <a:lvl6pPr marL="1714031" indent="0">
              <a:buNone/>
              <a:defRPr sz="800"/>
            </a:lvl6pPr>
            <a:lvl7pPr marL="2056832" indent="0">
              <a:buNone/>
              <a:defRPr sz="800"/>
            </a:lvl7pPr>
            <a:lvl8pPr marL="2399633" indent="0">
              <a:buNone/>
              <a:defRPr sz="800"/>
            </a:lvl8pPr>
            <a:lvl9pPr marL="27424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82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05" y="740583"/>
            <a:ext cx="4629151" cy="3655219"/>
          </a:xfrm>
        </p:spPr>
        <p:txBody>
          <a:bodyPr/>
          <a:lstStyle>
            <a:lvl1pPr marL="0" indent="0">
              <a:buNone/>
              <a:defRPr sz="2400"/>
            </a:lvl1pPr>
            <a:lvl2pPr marL="342803" indent="0">
              <a:buNone/>
              <a:defRPr sz="2200"/>
            </a:lvl2pPr>
            <a:lvl3pPr marL="685610" indent="0">
              <a:buNone/>
              <a:defRPr sz="1800"/>
            </a:lvl3pPr>
            <a:lvl4pPr marL="1028415" indent="0">
              <a:buNone/>
              <a:defRPr sz="1600"/>
            </a:lvl4pPr>
            <a:lvl5pPr marL="1371222" indent="0">
              <a:buNone/>
              <a:defRPr sz="1600"/>
            </a:lvl5pPr>
            <a:lvl6pPr marL="1714031" indent="0">
              <a:buNone/>
              <a:defRPr sz="1600"/>
            </a:lvl6pPr>
            <a:lvl7pPr marL="2056832" indent="0">
              <a:buNone/>
              <a:defRPr sz="1600"/>
            </a:lvl7pPr>
            <a:lvl8pPr marL="2399633" indent="0">
              <a:buNone/>
              <a:defRPr sz="1600"/>
            </a:lvl8pPr>
            <a:lvl9pPr marL="2742434"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803" indent="0">
              <a:buNone/>
              <a:defRPr sz="1100"/>
            </a:lvl2pPr>
            <a:lvl3pPr marL="685610" indent="0">
              <a:buNone/>
              <a:defRPr sz="1000"/>
            </a:lvl3pPr>
            <a:lvl4pPr marL="1028415" indent="0">
              <a:buNone/>
              <a:defRPr sz="800"/>
            </a:lvl4pPr>
            <a:lvl5pPr marL="1371222" indent="0">
              <a:buNone/>
              <a:defRPr sz="800"/>
            </a:lvl5pPr>
            <a:lvl6pPr marL="1714031" indent="0">
              <a:buNone/>
              <a:defRPr sz="800"/>
            </a:lvl6pPr>
            <a:lvl7pPr marL="2056832" indent="0">
              <a:buNone/>
              <a:defRPr sz="800"/>
            </a:lvl7pPr>
            <a:lvl8pPr marL="2399633" indent="0">
              <a:buNone/>
              <a:defRPr sz="800"/>
            </a:lvl8pPr>
            <a:lvl9pPr marL="274243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055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899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5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5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891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797" indent="0" algn="ctr">
              <a:buNone/>
              <a:defRPr sz="1300"/>
            </a:lvl3pPr>
            <a:lvl4pPr marL="1028696" indent="0" algn="ctr">
              <a:buNone/>
              <a:defRPr sz="1200"/>
            </a:lvl4pPr>
            <a:lvl5pPr marL="1371596" indent="0" algn="ctr">
              <a:buNone/>
              <a:defRPr sz="1200"/>
            </a:lvl5pPr>
            <a:lvl6pPr marL="1714495" indent="0" algn="ctr">
              <a:buNone/>
              <a:defRPr sz="1200"/>
            </a:lvl6pPr>
            <a:lvl7pPr marL="2057393" indent="0" algn="ctr">
              <a:buNone/>
              <a:defRPr sz="1200"/>
            </a:lvl7pPr>
            <a:lvl8pPr marL="2400293" indent="0" algn="ctr">
              <a:buNone/>
              <a:defRPr sz="1200"/>
            </a:lvl8pPr>
            <a:lvl9pPr marL="274319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364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037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797" indent="0">
              <a:buNone/>
              <a:defRPr sz="1300">
                <a:solidFill>
                  <a:schemeClr val="tx1">
                    <a:tint val="75000"/>
                  </a:schemeClr>
                </a:solidFill>
              </a:defRPr>
            </a:lvl3pPr>
            <a:lvl4pPr marL="1028696" indent="0">
              <a:buNone/>
              <a:defRPr sz="1200">
                <a:solidFill>
                  <a:schemeClr val="tx1">
                    <a:tint val="75000"/>
                  </a:schemeClr>
                </a:solidFill>
              </a:defRPr>
            </a:lvl4pPr>
            <a:lvl5pPr marL="1371596" indent="0">
              <a:buNone/>
              <a:defRPr sz="1200">
                <a:solidFill>
                  <a:schemeClr val="tx1">
                    <a:tint val="75000"/>
                  </a:schemeClr>
                </a:solidFill>
              </a:defRPr>
            </a:lvl5pPr>
            <a:lvl6pPr marL="1714495" indent="0">
              <a:buNone/>
              <a:defRPr sz="1200">
                <a:solidFill>
                  <a:schemeClr val="tx1">
                    <a:tint val="75000"/>
                  </a:schemeClr>
                </a:solidFill>
              </a:defRPr>
            </a:lvl6pPr>
            <a:lvl7pPr marL="2057393" indent="0">
              <a:buNone/>
              <a:defRPr sz="1200">
                <a:solidFill>
                  <a:schemeClr val="tx1">
                    <a:tint val="75000"/>
                  </a:schemeClr>
                </a:solidFill>
              </a:defRPr>
            </a:lvl7pPr>
            <a:lvl8pPr marL="2400293" indent="0">
              <a:buNone/>
              <a:defRPr sz="1200">
                <a:solidFill>
                  <a:schemeClr val="tx1">
                    <a:tint val="75000"/>
                  </a:schemeClr>
                </a:solidFill>
              </a:defRPr>
            </a:lvl8pPr>
            <a:lvl9pPr marL="274319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342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7231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797" indent="0">
              <a:buNone/>
              <a:defRPr sz="1300" b="1"/>
            </a:lvl3pPr>
            <a:lvl4pPr marL="1028696" indent="0">
              <a:buNone/>
              <a:defRPr sz="1200" b="1"/>
            </a:lvl4pPr>
            <a:lvl5pPr marL="1371596" indent="0">
              <a:buNone/>
              <a:defRPr sz="1200" b="1"/>
            </a:lvl5pPr>
            <a:lvl6pPr marL="1714495" indent="0">
              <a:buNone/>
              <a:defRPr sz="1200" b="1"/>
            </a:lvl6pPr>
            <a:lvl7pPr marL="2057393" indent="0">
              <a:buNone/>
              <a:defRPr sz="1200" b="1"/>
            </a:lvl7pPr>
            <a:lvl8pPr marL="2400293" indent="0">
              <a:buNone/>
              <a:defRPr sz="1200" b="1"/>
            </a:lvl8pPr>
            <a:lvl9pPr marL="274319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797" indent="0">
              <a:buNone/>
              <a:defRPr sz="1300" b="1"/>
            </a:lvl3pPr>
            <a:lvl4pPr marL="1028696" indent="0">
              <a:buNone/>
              <a:defRPr sz="1200" b="1"/>
            </a:lvl4pPr>
            <a:lvl5pPr marL="1371596" indent="0">
              <a:buNone/>
              <a:defRPr sz="1200" b="1"/>
            </a:lvl5pPr>
            <a:lvl6pPr marL="1714495" indent="0">
              <a:buNone/>
              <a:defRPr sz="1200" b="1"/>
            </a:lvl6pPr>
            <a:lvl7pPr marL="2057393" indent="0">
              <a:buNone/>
              <a:defRPr sz="1200" b="1"/>
            </a:lvl7pPr>
            <a:lvl8pPr marL="2400293" indent="0">
              <a:buNone/>
              <a:defRPr sz="1200" b="1"/>
            </a:lvl8pPr>
            <a:lvl9pPr marL="274319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251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3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9400558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43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394" y="74057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797" indent="0">
              <a:buNone/>
              <a:defRPr sz="1000"/>
            </a:lvl3pPr>
            <a:lvl4pPr marL="1028696" indent="0">
              <a:buNone/>
              <a:defRPr sz="800"/>
            </a:lvl4pPr>
            <a:lvl5pPr marL="1371596" indent="0">
              <a:buNone/>
              <a:defRPr sz="800"/>
            </a:lvl5pPr>
            <a:lvl6pPr marL="1714495" indent="0">
              <a:buNone/>
              <a:defRPr sz="800"/>
            </a:lvl6pPr>
            <a:lvl7pPr marL="2057393" indent="0">
              <a:buNone/>
              <a:defRPr sz="800"/>
            </a:lvl7pPr>
            <a:lvl8pPr marL="2400293" indent="0">
              <a:buNone/>
              <a:defRPr sz="800"/>
            </a:lvl8pPr>
            <a:lvl9pPr marL="274319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11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394" y="740572"/>
            <a:ext cx="4629151" cy="3655219"/>
          </a:xfrm>
        </p:spPr>
        <p:txBody>
          <a:bodyPr/>
          <a:lstStyle>
            <a:lvl1pPr marL="0" indent="0">
              <a:buNone/>
              <a:defRPr sz="2400"/>
            </a:lvl1pPr>
            <a:lvl2pPr marL="342900" indent="0">
              <a:buNone/>
              <a:defRPr sz="2200"/>
            </a:lvl2pPr>
            <a:lvl3pPr marL="685797" indent="0">
              <a:buNone/>
              <a:defRPr sz="1800"/>
            </a:lvl3pPr>
            <a:lvl4pPr marL="1028696" indent="0">
              <a:buNone/>
              <a:defRPr sz="1600"/>
            </a:lvl4pPr>
            <a:lvl5pPr marL="1371596" indent="0">
              <a:buNone/>
              <a:defRPr sz="1600"/>
            </a:lvl5pPr>
            <a:lvl6pPr marL="1714495" indent="0">
              <a:buNone/>
              <a:defRPr sz="1600"/>
            </a:lvl6pPr>
            <a:lvl7pPr marL="2057393" indent="0">
              <a:buNone/>
              <a:defRPr sz="1600"/>
            </a:lvl7pPr>
            <a:lvl8pPr marL="2400293" indent="0">
              <a:buNone/>
              <a:defRPr sz="1600"/>
            </a:lvl8pPr>
            <a:lvl9pPr marL="2743191"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797" indent="0">
              <a:buNone/>
              <a:defRPr sz="1000"/>
            </a:lvl3pPr>
            <a:lvl4pPr marL="1028696" indent="0">
              <a:buNone/>
              <a:defRPr sz="800"/>
            </a:lvl4pPr>
            <a:lvl5pPr marL="1371596" indent="0">
              <a:buNone/>
              <a:defRPr sz="800"/>
            </a:lvl5pPr>
            <a:lvl6pPr marL="1714495" indent="0">
              <a:buNone/>
              <a:defRPr sz="800"/>
            </a:lvl6pPr>
            <a:lvl7pPr marL="2057393" indent="0">
              <a:buNone/>
              <a:defRPr sz="800"/>
            </a:lvl7pPr>
            <a:lvl8pPr marL="2400293" indent="0">
              <a:buNone/>
              <a:defRPr sz="800"/>
            </a:lvl8pPr>
            <a:lvl9pPr marL="274319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23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9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35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34229" tIns="17111" rIns="34229" bIns="17111"/>
          <a:lstStyle>
            <a:lvl1pPr>
              <a:defRPr/>
            </a:lvl1pPr>
          </a:lstStyle>
          <a:p>
            <a:pPr defTabSz="812422">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34229" tIns="17111" rIns="34229" bIns="17111"/>
          <a:lstStyle>
            <a:lvl1pPr>
              <a:defRPr/>
            </a:lvl1pPr>
          </a:lstStyle>
          <a:p>
            <a:pPr defTabSz="812422">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lIns="34229" tIns="17111" rIns="34229" bIns="17111"/>
          <a:lstStyle>
            <a:lvl1pPr>
              <a:defRPr/>
            </a:lvl1pPr>
          </a:lstStyle>
          <a:p>
            <a:pPr defTabSz="812422"/>
            <a:fld id="{475E0F57-EEA1-4A8B-9311-4AD2064A14C0}"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5358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29" tIns="17111" rIns="34229" bIns="17111"/>
          <a:lstStyle/>
          <a:p>
            <a:pPr defTabSz="812422"/>
            <a:fld id="{7FE5A9CD-1CA5-4BB6-ABF6-C3DB2F9C09D1}" type="datetimeFigureOut">
              <a:rPr lang="en-US" sz="1600" smtClean="0">
                <a:solidFill>
                  <a:prstClr val="black"/>
                </a:solidFill>
              </a:rPr>
              <a:pPr defTabSz="812422"/>
              <a:t>3/8/2023</a:t>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29" tIns="17111" rIns="34229" bIns="17111"/>
          <a:lstStyle/>
          <a:p>
            <a:pPr defTabSz="812422"/>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29" tIns="17111" rIns="34229" bIns="17111"/>
          <a:lstStyle/>
          <a:p>
            <a:pPr defTabSz="812422"/>
            <a:fld id="{E9E3A461-C528-4C33-83FA-271D1850C3B5}"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6569046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36533018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628650" y="273844"/>
            <a:ext cx="7886700" cy="994172"/>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628650" y="1369219"/>
            <a:ext cx="7886700" cy="3263504"/>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628650" y="4767264"/>
            <a:ext cx="2057400" cy="273844"/>
          </a:xfrm>
          <a:prstGeom prst="rect">
            <a:avLst/>
          </a:prstGeom>
        </p:spPr>
        <p:txBody>
          <a:bodyPr lIns="34229" tIns="17111" rIns="34229" bIns="17111"/>
          <a:lstStyle/>
          <a:p>
            <a:pPr defTabSz="812422"/>
            <a:fld id="{ABEBB802-586C-4038-A149-DB254912F076}" type="datetime1">
              <a:rPr lang="en-US" sz="1600" smtClean="0">
                <a:solidFill>
                  <a:prstClr val="black"/>
                </a:solidFill>
              </a:rPr>
              <a:pPr defTabSz="812422"/>
              <a:t>3/8/2023</a:t>
            </a:fld>
            <a:endParaRPr lang="en-US" sz="1600">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3028950" y="4767264"/>
            <a:ext cx="3086100" cy="273844"/>
          </a:xfrm>
          <a:prstGeom prst="rect">
            <a:avLst/>
          </a:prstGeom>
        </p:spPr>
        <p:txBody>
          <a:bodyPr lIns="34229" tIns="17111" rIns="34229" bIns="17111"/>
          <a:lstStyle/>
          <a:p>
            <a:pPr defTabSz="812422"/>
            <a:r>
              <a:rPr lang="en-US" sz="1600" smtClean="0">
                <a:solidFill>
                  <a:prstClr val="black"/>
                </a:solidFill>
              </a:rPr>
              <a:t>Cô An Linh</a:t>
            </a:r>
            <a:endParaRPr lang="en-US" sz="1600">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6457950" y="4767264"/>
            <a:ext cx="2057400" cy="273844"/>
          </a:xfrm>
          <a:prstGeom prst="rect">
            <a:avLst/>
          </a:prstGeom>
        </p:spPr>
        <p:txBody>
          <a:bodyPr lIns="34229" tIns="17111" rIns="34229" bIns="17111"/>
          <a:lstStyle/>
          <a:p>
            <a:pPr defTabSz="812422"/>
            <a:fld id="{77B95232-7280-43C6-B1D2-0ABD74435B67}" type="slidenum">
              <a:rPr lang="en-US" sz="1600" smtClean="0">
                <a:solidFill>
                  <a:prstClr val="black"/>
                </a:solidFill>
              </a:rPr>
              <a:pPr defTabSz="812422"/>
              <a:t>‹#›</a:t>
            </a:fld>
            <a:endParaRPr lang="en-US" sz="1600">
              <a:solidFill>
                <a:prstClr val="black"/>
              </a:solidFill>
            </a:endParaRPr>
          </a:p>
        </p:txBody>
      </p:sp>
    </p:spTree>
    <p:extLst>
      <p:ext uri="{BB962C8B-B14F-4D97-AF65-F5344CB8AC3E}">
        <p14:creationId xmlns:p14="http://schemas.microsoft.com/office/powerpoint/2010/main" val="3441675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407" indent="0" algn="ctr">
              <a:buNone/>
              <a:defRPr sz="1600"/>
            </a:lvl2pPr>
            <a:lvl3pPr marL="684862" indent="0" algn="ctr">
              <a:buNone/>
              <a:defRPr sz="1300"/>
            </a:lvl3pPr>
            <a:lvl4pPr marL="1027293" indent="0" algn="ctr">
              <a:buNone/>
              <a:defRPr sz="1200"/>
            </a:lvl4pPr>
            <a:lvl5pPr marL="1369726" indent="0" algn="ctr">
              <a:buNone/>
              <a:defRPr sz="1200"/>
            </a:lvl5pPr>
            <a:lvl6pPr marL="1712183" indent="0" algn="ctr">
              <a:buNone/>
              <a:defRPr sz="1200"/>
            </a:lvl6pPr>
            <a:lvl7pPr marL="2054588" indent="0" algn="ctr">
              <a:buNone/>
              <a:defRPr sz="1200"/>
            </a:lvl7pPr>
            <a:lvl8pPr marL="2396993" indent="0" algn="ctr">
              <a:buNone/>
              <a:defRPr sz="1200"/>
            </a:lvl8pPr>
            <a:lvl9pPr marL="273939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99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50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8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407" indent="0">
              <a:buNone/>
              <a:defRPr sz="1600">
                <a:solidFill>
                  <a:schemeClr val="tx1">
                    <a:tint val="75000"/>
                  </a:schemeClr>
                </a:solidFill>
              </a:defRPr>
            </a:lvl2pPr>
            <a:lvl3pPr marL="684862" indent="0">
              <a:buNone/>
              <a:defRPr sz="1300">
                <a:solidFill>
                  <a:schemeClr val="tx1">
                    <a:tint val="75000"/>
                  </a:schemeClr>
                </a:solidFill>
              </a:defRPr>
            </a:lvl3pPr>
            <a:lvl4pPr marL="1027293" indent="0">
              <a:buNone/>
              <a:defRPr sz="1200">
                <a:solidFill>
                  <a:schemeClr val="tx1">
                    <a:tint val="75000"/>
                  </a:schemeClr>
                </a:solidFill>
              </a:defRPr>
            </a:lvl4pPr>
            <a:lvl5pPr marL="1369726" indent="0">
              <a:buNone/>
              <a:defRPr sz="1200">
                <a:solidFill>
                  <a:schemeClr val="tx1">
                    <a:tint val="75000"/>
                  </a:schemeClr>
                </a:solidFill>
              </a:defRPr>
            </a:lvl5pPr>
            <a:lvl6pPr marL="1712183" indent="0">
              <a:buNone/>
              <a:defRPr sz="1200">
                <a:solidFill>
                  <a:schemeClr val="tx1">
                    <a:tint val="75000"/>
                  </a:schemeClr>
                </a:solidFill>
              </a:defRPr>
            </a:lvl6pPr>
            <a:lvl7pPr marL="2054588" indent="0">
              <a:buNone/>
              <a:defRPr sz="1200">
                <a:solidFill>
                  <a:schemeClr val="tx1">
                    <a:tint val="75000"/>
                  </a:schemeClr>
                </a:solidFill>
              </a:defRPr>
            </a:lvl7pPr>
            <a:lvl8pPr marL="2396993" indent="0">
              <a:buNone/>
              <a:defRPr sz="1200">
                <a:solidFill>
                  <a:schemeClr val="tx1">
                    <a:tint val="75000"/>
                  </a:schemeClr>
                </a:solidFill>
              </a:defRPr>
            </a:lvl8pPr>
            <a:lvl9pPr marL="273939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85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46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91026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407" indent="0">
              <a:buNone/>
              <a:defRPr sz="1600" b="1"/>
            </a:lvl2pPr>
            <a:lvl3pPr marL="684862" indent="0">
              <a:buNone/>
              <a:defRPr sz="1300" b="1"/>
            </a:lvl3pPr>
            <a:lvl4pPr marL="1027293" indent="0">
              <a:buNone/>
              <a:defRPr sz="1200" b="1"/>
            </a:lvl4pPr>
            <a:lvl5pPr marL="1369726" indent="0">
              <a:buNone/>
              <a:defRPr sz="1200" b="1"/>
            </a:lvl5pPr>
            <a:lvl6pPr marL="1712183" indent="0">
              <a:buNone/>
              <a:defRPr sz="1200" b="1"/>
            </a:lvl6pPr>
            <a:lvl7pPr marL="2054588" indent="0">
              <a:buNone/>
              <a:defRPr sz="1200" b="1"/>
            </a:lvl7pPr>
            <a:lvl8pPr marL="2396993" indent="0">
              <a:buNone/>
              <a:defRPr sz="1200" b="1"/>
            </a:lvl8pPr>
            <a:lvl9pPr marL="273939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407" indent="0">
              <a:buNone/>
              <a:defRPr sz="1600" b="1"/>
            </a:lvl2pPr>
            <a:lvl3pPr marL="684862" indent="0">
              <a:buNone/>
              <a:defRPr sz="1300" b="1"/>
            </a:lvl3pPr>
            <a:lvl4pPr marL="1027293" indent="0">
              <a:buNone/>
              <a:defRPr sz="1200" b="1"/>
            </a:lvl4pPr>
            <a:lvl5pPr marL="1369726" indent="0">
              <a:buNone/>
              <a:defRPr sz="1200" b="1"/>
            </a:lvl5pPr>
            <a:lvl6pPr marL="1712183" indent="0">
              <a:buNone/>
              <a:defRPr sz="1200" b="1"/>
            </a:lvl6pPr>
            <a:lvl7pPr marL="2054588" indent="0">
              <a:buNone/>
              <a:defRPr sz="1200" b="1"/>
            </a:lvl7pPr>
            <a:lvl8pPr marL="2396993" indent="0">
              <a:buNone/>
              <a:defRPr sz="1200" b="1"/>
            </a:lvl8pPr>
            <a:lvl9pPr marL="273939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43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32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444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47"/>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85" y="1543052"/>
            <a:ext cx="2949177" cy="2858691"/>
          </a:xfrm>
        </p:spPr>
        <p:txBody>
          <a:bodyPr/>
          <a:lstStyle>
            <a:lvl1pPr marL="0" indent="0">
              <a:buNone/>
              <a:defRPr sz="1200"/>
            </a:lvl1pPr>
            <a:lvl2pPr marL="342407" indent="0">
              <a:buNone/>
              <a:defRPr sz="1100"/>
            </a:lvl2pPr>
            <a:lvl3pPr marL="684862" indent="0">
              <a:buNone/>
              <a:defRPr sz="1000"/>
            </a:lvl3pPr>
            <a:lvl4pPr marL="1027293" indent="0">
              <a:buNone/>
              <a:defRPr sz="800"/>
            </a:lvl4pPr>
            <a:lvl5pPr marL="1369726" indent="0">
              <a:buNone/>
              <a:defRPr sz="800"/>
            </a:lvl5pPr>
            <a:lvl6pPr marL="1712183" indent="0">
              <a:buNone/>
              <a:defRPr sz="800"/>
            </a:lvl6pPr>
            <a:lvl7pPr marL="2054588" indent="0">
              <a:buNone/>
              <a:defRPr sz="800"/>
            </a:lvl7pPr>
            <a:lvl8pPr marL="2396993" indent="0">
              <a:buNone/>
              <a:defRPr sz="800"/>
            </a:lvl8pPr>
            <a:lvl9pPr marL="273939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78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47"/>
            <a:ext cx="4629151" cy="3655219"/>
          </a:xfrm>
        </p:spPr>
        <p:txBody>
          <a:bodyPr/>
          <a:lstStyle>
            <a:lvl1pPr marL="0" indent="0">
              <a:buNone/>
              <a:defRPr sz="2400"/>
            </a:lvl1pPr>
            <a:lvl2pPr marL="342407" indent="0">
              <a:buNone/>
              <a:defRPr sz="2200"/>
            </a:lvl2pPr>
            <a:lvl3pPr marL="684862" indent="0">
              <a:buNone/>
              <a:defRPr sz="1800"/>
            </a:lvl3pPr>
            <a:lvl4pPr marL="1027293" indent="0">
              <a:buNone/>
              <a:defRPr sz="1600"/>
            </a:lvl4pPr>
            <a:lvl5pPr marL="1369726" indent="0">
              <a:buNone/>
              <a:defRPr sz="1600"/>
            </a:lvl5pPr>
            <a:lvl6pPr marL="1712183" indent="0">
              <a:buNone/>
              <a:defRPr sz="1600"/>
            </a:lvl6pPr>
            <a:lvl7pPr marL="2054588" indent="0">
              <a:buNone/>
              <a:defRPr sz="1600"/>
            </a:lvl7pPr>
            <a:lvl8pPr marL="2396993" indent="0">
              <a:buNone/>
              <a:defRPr sz="1600"/>
            </a:lvl8pPr>
            <a:lvl9pPr marL="2739398"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85" y="1543052"/>
            <a:ext cx="2949177" cy="2858691"/>
          </a:xfrm>
        </p:spPr>
        <p:txBody>
          <a:bodyPr/>
          <a:lstStyle>
            <a:lvl1pPr marL="0" indent="0">
              <a:buNone/>
              <a:defRPr sz="1200"/>
            </a:lvl1pPr>
            <a:lvl2pPr marL="342407" indent="0">
              <a:buNone/>
              <a:defRPr sz="1100"/>
            </a:lvl2pPr>
            <a:lvl3pPr marL="684862" indent="0">
              <a:buNone/>
              <a:defRPr sz="1000"/>
            </a:lvl3pPr>
            <a:lvl4pPr marL="1027293" indent="0">
              <a:buNone/>
              <a:defRPr sz="800"/>
            </a:lvl4pPr>
            <a:lvl5pPr marL="1369726" indent="0">
              <a:buNone/>
              <a:defRPr sz="800"/>
            </a:lvl5pPr>
            <a:lvl6pPr marL="1712183" indent="0">
              <a:buNone/>
              <a:defRPr sz="800"/>
            </a:lvl6pPr>
            <a:lvl7pPr marL="2054588" indent="0">
              <a:buNone/>
              <a:defRPr sz="800"/>
            </a:lvl7pPr>
            <a:lvl8pPr marL="2396993" indent="0">
              <a:buNone/>
              <a:defRPr sz="800"/>
            </a:lvl8pPr>
            <a:lvl9pPr marL="273939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69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35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6" y="273922"/>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91" y="27392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02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434" indent="0" algn="ctr">
              <a:buNone/>
              <a:defRPr sz="1600"/>
            </a:lvl2pPr>
            <a:lvl3pPr marL="684913" indent="0" algn="ctr">
              <a:buNone/>
              <a:defRPr sz="1300"/>
            </a:lvl3pPr>
            <a:lvl4pPr marL="1027370" indent="0" algn="ctr">
              <a:buNone/>
              <a:defRPr sz="1200"/>
            </a:lvl4pPr>
            <a:lvl5pPr marL="1369828" indent="0" algn="ctr">
              <a:buNone/>
              <a:defRPr sz="1200"/>
            </a:lvl5pPr>
            <a:lvl6pPr marL="1712309" indent="0" algn="ctr">
              <a:buNone/>
              <a:defRPr sz="1200"/>
            </a:lvl6pPr>
            <a:lvl7pPr marL="2054741" indent="0" algn="ctr">
              <a:buNone/>
              <a:defRPr sz="1200"/>
            </a:lvl7pPr>
            <a:lvl8pPr marL="2397173" indent="0" algn="ctr">
              <a:buNone/>
              <a:defRPr sz="1200"/>
            </a:lvl8pPr>
            <a:lvl9pPr marL="273960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840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7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434" indent="0">
              <a:buNone/>
              <a:defRPr sz="1600">
                <a:solidFill>
                  <a:schemeClr val="tx1">
                    <a:tint val="75000"/>
                  </a:schemeClr>
                </a:solidFill>
              </a:defRPr>
            </a:lvl2pPr>
            <a:lvl3pPr marL="684913" indent="0">
              <a:buNone/>
              <a:defRPr sz="1300">
                <a:solidFill>
                  <a:schemeClr val="tx1">
                    <a:tint val="75000"/>
                  </a:schemeClr>
                </a:solidFill>
              </a:defRPr>
            </a:lvl3pPr>
            <a:lvl4pPr marL="1027370" indent="0">
              <a:buNone/>
              <a:defRPr sz="1200">
                <a:solidFill>
                  <a:schemeClr val="tx1">
                    <a:tint val="75000"/>
                  </a:schemeClr>
                </a:solidFill>
              </a:defRPr>
            </a:lvl4pPr>
            <a:lvl5pPr marL="1369828" indent="0">
              <a:buNone/>
              <a:defRPr sz="1200">
                <a:solidFill>
                  <a:schemeClr val="tx1">
                    <a:tint val="75000"/>
                  </a:schemeClr>
                </a:solidFill>
              </a:defRPr>
            </a:lvl5pPr>
            <a:lvl6pPr marL="1712309" indent="0">
              <a:buNone/>
              <a:defRPr sz="1200">
                <a:solidFill>
                  <a:schemeClr val="tx1">
                    <a:tint val="75000"/>
                  </a:schemeClr>
                </a:solidFill>
              </a:defRPr>
            </a:lvl6pPr>
            <a:lvl7pPr marL="2054741" indent="0">
              <a:buNone/>
              <a:defRPr sz="1200">
                <a:solidFill>
                  <a:schemeClr val="tx1">
                    <a:tint val="75000"/>
                  </a:schemeClr>
                </a:solidFill>
              </a:defRPr>
            </a:lvl7pPr>
            <a:lvl8pPr marL="2397173" indent="0">
              <a:buNone/>
              <a:defRPr sz="1200">
                <a:solidFill>
                  <a:schemeClr val="tx1">
                    <a:tint val="75000"/>
                  </a:schemeClr>
                </a:solidFill>
              </a:defRPr>
            </a:lvl8pPr>
            <a:lvl9pPr marL="273960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3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18" indent="0">
              <a:buNone/>
              <a:defRPr sz="1800">
                <a:solidFill>
                  <a:schemeClr val="tx1">
                    <a:tint val="75000"/>
                  </a:schemeClr>
                </a:solidFill>
              </a:defRPr>
            </a:lvl2pPr>
            <a:lvl3pPr marL="913118" indent="0">
              <a:buNone/>
              <a:defRPr sz="1600">
                <a:solidFill>
                  <a:schemeClr val="tx1">
                    <a:tint val="75000"/>
                  </a:schemeClr>
                </a:solidFill>
              </a:defRPr>
            </a:lvl3pPr>
            <a:lvl4pPr marL="1369662" indent="0">
              <a:buNone/>
              <a:defRPr sz="1400">
                <a:solidFill>
                  <a:schemeClr val="tx1">
                    <a:tint val="75000"/>
                  </a:schemeClr>
                </a:solidFill>
              </a:defRPr>
            </a:lvl4pPr>
            <a:lvl5pPr marL="1826234" indent="0">
              <a:buNone/>
              <a:defRPr sz="1400">
                <a:solidFill>
                  <a:schemeClr val="tx1">
                    <a:tint val="75000"/>
                  </a:schemeClr>
                </a:solidFill>
              </a:defRPr>
            </a:lvl5pPr>
            <a:lvl6pPr marL="2282751" indent="0">
              <a:buNone/>
              <a:defRPr sz="1400">
                <a:solidFill>
                  <a:schemeClr val="tx1">
                    <a:tint val="75000"/>
                  </a:schemeClr>
                </a:solidFill>
              </a:defRPr>
            </a:lvl6pPr>
            <a:lvl7pPr marL="2739269" indent="0">
              <a:buNone/>
              <a:defRPr sz="1400">
                <a:solidFill>
                  <a:schemeClr val="tx1">
                    <a:tint val="75000"/>
                  </a:schemeClr>
                </a:solidFill>
              </a:defRPr>
            </a:lvl7pPr>
            <a:lvl8pPr marL="3195840" indent="0">
              <a:buNone/>
              <a:defRPr sz="1400">
                <a:solidFill>
                  <a:schemeClr val="tx1">
                    <a:tint val="75000"/>
                  </a:schemeClr>
                </a:solidFill>
              </a:defRPr>
            </a:lvl8pPr>
            <a:lvl9pPr marL="36523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31503-B22E-4DCA-8098-373F9E02AC11}"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67274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046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434" indent="0">
              <a:buNone/>
              <a:defRPr sz="1600" b="1"/>
            </a:lvl2pPr>
            <a:lvl3pPr marL="684913" indent="0">
              <a:buNone/>
              <a:defRPr sz="1300" b="1"/>
            </a:lvl3pPr>
            <a:lvl4pPr marL="1027370" indent="0">
              <a:buNone/>
              <a:defRPr sz="1200" b="1"/>
            </a:lvl4pPr>
            <a:lvl5pPr marL="1369828" indent="0">
              <a:buNone/>
              <a:defRPr sz="1200" b="1"/>
            </a:lvl5pPr>
            <a:lvl6pPr marL="1712309" indent="0">
              <a:buNone/>
              <a:defRPr sz="1200" b="1"/>
            </a:lvl6pPr>
            <a:lvl7pPr marL="2054741" indent="0">
              <a:buNone/>
              <a:defRPr sz="1200" b="1"/>
            </a:lvl7pPr>
            <a:lvl8pPr marL="2397173" indent="0">
              <a:buNone/>
              <a:defRPr sz="1200" b="1"/>
            </a:lvl8pPr>
            <a:lvl9pPr marL="273960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434" indent="0">
              <a:buNone/>
              <a:defRPr sz="1600" b="1"/>
            </a:lvl2pPr>
            <a:lvl3pPr marL="684913" indent="0">
              <a:buNone/>
              <a:defRPr sz="1300" b="1"/>
            </a:lvl3pPr>
            <a:lvl4pPr marL="1027370" indent="0">
              <a:buNone/>
              <a:defRPr sz="1200" b="1"/>
            </a:lvl4pPr>
            <a:lvl5pPr marL="1369828" indent="0">
              <a:buNone/>
              <a:defRPr sz="1200" b="1"/>
            </a:lvl5pPr>
            <a:lvl6pPr marL="1712309" indent="0">
              <a:buNone/>
              <a:defRPr sz="1200" b="1"/>
            </a:lvl6pPr>
            <a:lvl7pPr marL="2054741" indent="0">
              <a:buNone/>
              <a:defRPr sz="1200" b="1"/>
            </a:lvl7pPr>
            <a:lvl8pPr marL="2397173" indent="0">
              <a:buNone/>
              <a:defRPr sz="1200" b="1"/>
            </a:lvl8pPr>
            <a:lvl9pPr marL="273960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96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019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81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44"/>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85" y="1543052"/>
            <a:ext cx="2949177" cy="2858691"/>
          </a:xfrm>
        </p:spPr>
        <p:txBody>
          <a:bodyPr/>
          <a:lstStyle>
            <a:lvl1pPr marL="0" indent="0">
              <a:buNone/>
              <a:defRPr sz="1200"/>
            </a:lvl1pPr>
            <a:lvl2pPr marL="342434" indent="0">
              <a:buNone/>
              <a:defRPr sz="1100"/>
            </a:lvl2pPr>
            <a:lvl3pPr marL="684913" indent="0">
              <a:buNone/>
              <a:defRPr sz="1000"/>
            </a:lvl3pPr>
            <a:lvl4pPr marL="1027370" indent="0">
              <a:buNone/>
              <a:defRPr sz="800"/>
            </a:lvl4pPr>
            <a:lvl5pPr marL="1369828" indent="0">
              <a:buNone/>
              <a:defRPr sz="800"/>
            </a:lvl5pPr>
            <a:lvl6pPr marL="1712309" indent="0">
              <a:buNone/>
              <a:defRPr sz="800"/>
            </a:lvl6pPr>
            <a:lvl7pPr marL="2054741" indent="0">
              <a:buNone/>
              <a:defRPr sz="800"/>
            </a:lvl7pPr>
            <a:lvl8pPr marL="2397173" indent="0">
              <a:buNone/>
              <a:defRPr sz="800"/>
            </a:lvl8pPr>
            <a:lvl9pPr marL="273960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047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85"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44"/>
            <a:ext cx="4629151" cy="3655219"/>
          </a:xfrm>
        </p:spPr>
        <p:txBody>
          <a:bodyPr/>
          <a:lstStyle>
            <a:lvl1pPr marL="0" indent="0">
              <a:buNone/>
              <a:defRPr sz="2400"/>
            </a:lvl1pPr>
            <a:lvl2pPr marL="342434" indent="0">
              <a:buNone/>
              <a:defRPr sz="2200"/>
            </a:lvl2pPr>
            <a:lvl3pPr marL="684913" indent="0">
              <a:buNone/>
              <a:defRPr sz="1800"/>
            </a:lvl3pPr>
            <a:lvl4pPr marL="1027370" indent="0">
              <a:buNone/>
              <a:defRPr sz="1600"/>
            </a:lvl4pPr>
            <a:lvl5pPr marL="1369828" indent="0">
              <a:buNone/>
              <a:defRPr sz="1600"/>
            </a:lvl5pPr>
            <a:lvl6pPr marL="1712309" indent="0">
              <a:buNone/>
              <a:defRPr sz="1600"/>
            </a:lvl6pPr>
            <a:lvl7pPr marL="2054741" indent="0">
              <a:buNone/>
              <a:defRPr sz="1600"/>
            </a:lvl7pPr>
            <a:lvl8pPr marL="2397173" indent="0">
              <a:buNone/>
              <a:defRPr sz="1600"/>
            </a:lvl8pPr>
            <a:lvl9pPr marL="2739605"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85" y="1543052"/>
            <a:ext cx="2949177" cy="2858691"/>
          </a:xfrm>
        </p:spPr>
        <p:txBody>
          <a:bodyPr/>
          <a:lstStyle>
            <a:lvl1pPr marL="0" indent="0">
              <a:buNone/>
              <a:defRPr sz="1200"/>
            </a:lvl1pPr>
            <a:lvl2pPr marL="342434" indent="0">
              <a:buNone/>
              <a:defRPr sz="1100"/>
            </a:lvl2pPr>
            <a:lvl3pPr marL="684913" indent="0">
              <a:buNone/>
              <a:defRPr sz="1000"/>
            </a:lvl3pPr>
            <a:lvl4pPr marL="1027370" indent="0">
              <a:buNone/>
              <a:defRPr sz="800"/>
            </a:lvl4pPr>
            <a:lvl5pPr marL="1369828" indent="0">
              <a:buNone/>
              <a:defRPr sz="800"/>
            </a:lvl5pPr>
            <a:lvl6pPr marL="1712309" indent="0">
              <a:buNone/>
              <a:defRPr sz="800"/>
            </a:lvl6pPr>
            <a:lvl7pPr marL="2054741" indent="0">
              <a:buNone/>
              <a:defRPr sz="800"/>
            </a:lvl7pPr>
            <a:lvl8pPr marL="2397173" indent="0">
              <a:buNone/>
              <a:defRPr sz="800"/>
            </a:lvl8pPr>
            <a:lvl9pPr marL="273960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53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829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6" y="273919"/>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91" y="27391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064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6" indent="0" algn="ctr">
              <a:buNone/>
              <a:defRPr>
                <a:solidFill>
                  <a:schemeClr val="tx1">
                    <a:tint val="75000"/>
                  </a:schemeClr>
                </a:solidFill>
              </a:defRPr>
            </a:lvl2pPr>
            <a:lvl3pPr marL="913208" indent="0" algn="ctr">
              <a:buNone/>
              <a:defRPr>
                <a:solidFill>
                  <a:schemeClr val="tx1">
                    <a:tint val="75000"/>
                  </a:schemeClr>
                </a:solidFill>
              </a:defRPr>
            </a:lvl3pPr>
            <a:lvl4pPr marL="1369798" indent="0" algn="ctr">
              <a:buNone/>
              <a:defRPr>
                <a:solidFill>
                  <a:schemeClr val="tx1">
                    <a:tint val="75000"/>
                  </a:schemeClr>
                </a:solidFill>
              </a:defRPr>
            </a:lvl4pPr>
            <a:lvl5pPr marL="1826414" indent="0" algn="ctr">
              <a:buNone/>
              <a:defRPr>
                <a:solidFill>
                  <a:schemeClr val="tx1">
                    <a:tint val="75000"/>
                  </a:schemeClr>
                </a:solidFill>
              </a:defRPr>
            </a:lvl5pPr>
            <a:lvl6pPr marL="2282979" indent="0" algn="ctr">
              <a:buNone/>
              <a:defRPr>
                <a:solidFill>
                  <a:schemeClr val="tx1">
                    <a:tint val="75000"/>
                  </a:schemeClr>
                </a:solidFill>
              </a:defRPr>
            </a:lvl6pPr>
            <a:lvl7pPr marL="2739545" indent="0" algn="ctr">
              <a:buNone/>
              <a:defRPr>
                <a:solidFill>
                  <a:schemeClr val="tx1">
                    <a:tint val="75000"/>
                  </a:schemeClr>
                </a:solidFill>
              </a:defRPr>
            </a:lvl7pPr>
            <a:lvl8pPr marL="3196160" indent="0" algn="ctr">
              <a:buNone/>
              <a:defRPr>
                <a:solidFill>
                  <a:schemeClr val="tx1">
                    <a:tint val="75000"/>
                  </a:schemeClr>
                </a:solidFill>
              </a:defRPr>
            </a:lvl8pPr>
            <a:lvl9pPr marL="3652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519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71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1066740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6" indent="0">
              <a:buNone/>
              <a:defRPr sz="1800">
                <a:solidFill>
                  <a:schemeClr val="tx1">
                    <a:tint val="75000"/>
                  </a:schemeClr>
                </a:solidFill>
              </a:defRPr>
            </a:lvl2pPr>
            <a:lvl3pPr marL="913208" indent="0">
              <a:buNone/>
              <a:defRPr sz="1600">
                <a:solidFill>
                  <a:schemeClr val="tx1">
                    <a:tint val="75000"/>
                  </a:schemeClr>
                </a:solidFill>
              </a:defRPr>
            </a:lvl3pPr>
            <a:lvl4pPr marL="1369798" indent="0">
              <a:buNone/>
              <a:defRPr sz="1400">
                <a:solidFill>
                  <a:schemeClr val="tx1">
                    <a:tint val="75000"/>
                  </a:schemeClr>
                </a:solidFill>
              </a:defRPr>
            </a:lvl4pPr>
            <a:lvl5pPr marL="1826414" indent="0">
              <a:buNone/>
              <a:defRPr sz="1400">
                <a:solidFill>
                  <a:schemeClr val="tx1">
                    <a:tint val="75000"/>
                  </a:schemeClr>
                </a:solidFill>
              </a:defRPr>
            </a:lvl5pPr>
            <a:lvl6pPr marL="2282979" indent="0">
              <a:buNone/>
              <a:defRPr sz="1400">
                <a:solidFill>
                  <a:schemeClr val="tx1">
                    <a:tint val="75000"/>
                  </a:schemeClr>
                </a:solidFill>
              </a:defRPr>
            </a:lvl6pPr>
            <a:lvl7pPr marL="2739545" indent="0">
              <a:buNone/>
              <a:defRPr sz="1400">
                <a:solidFill>
                  <a:schemeClr val="tx1">
                    <a:tint val="75000"/>
                  </a:schemeClr>
                </a:solidFill>
              </a:defRPr>
            </a:lvl7pPr>
            <a:lvl8pPr marL="3196160" indent="0">
              <a:buNone/>
              <a:defRPr sz="1400">
                <a:solidFill>
                  <a:schemeClr val="tx1">
                    <a:tint val="75000"/>
                  </a:schemeClr>
                </a:solidFill>
              </a:defRPr>
            </a:lvl8pPr>
            <a:lvl9pPr marL="36527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770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6" indent="0">
              <a:buNone/>
              <a:defRPr sz="2000" b="1"/>
            </a:lvl2pPr>
            <a:lvl3pPr marL="913208" indent="0">
              <a:buNone/>
              <a:defRPr sz="1800" b="1"/>
            </a:lvl3pPr>
            <a:lvl4pPr marL="1369798" indent="0">
              <a:buNone/>
              <a:defRPr sz="1600" b="1"/>
            </a:lvl4pPr>
            <a:lvl5pPr marL="1826414" indent="0">
              <a:buNone/>
              <a:defRPr sz="1600" b="1"/>
            </a:lvl5pPr>
            <a:lvl6pPr marL="2282979" indent="0">
              <a:buNone/>
              <a:defRPr sz="1600" b="1"/>
            </a:lvl6pPr>
            <a:lvl7pPr marL="2739545" indent="0">
              <a:buNone/>
              <a:defRPr sz="1600" b="1"/>
            </a:lvl7pPr>
            <a:lvl8pPr marL="3196160" indent="0">
              <a:buNone/>
              <a:defRPr sz="1600" b="1"/>
            </a:lvl8pPr>
            <a:lvl9pPr marL="3652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66" indent="0">
              <a:buNone/>
              <a:defRPr sz="2000" b="1"/>
            </a:lvl2pPr>
            <a:lvl3pPr marL="913208" indent="0">
              <a:buNone/>
              <a:defRPr sz="1800" b="1"/>
            </a:lvl3pPr>
            <a:lvl4pPr marL="1369798" indent="0">
              <a:buNone/>
              <a:defRPr sz="1600" b="1"/>
            </a:lvl4pPr>
            <a:lvl5pPr marL="1826414" indent="0">
              <a:buNone/>
              <a:defRPr sz="1600" b="1"/>
            </a:lvl5pPr>
            <a:lvl6pPr marL="2282979" indent="0">
              <a:buNone/>
              <a:defRPr sz="1600" b="1"/>
            </a:lvl6pPr>
            <a:lvl7pPr marL="2739545" indent="0">
              <a:buNone/>
              <a:defRPr sz="1600" b="1"/>
            </a:lvl7pPr>
            <a:lvl8pPr marL="3196160" indent="0">
              <a:buNone/>
              <a:defRPr sz="1600" b="1"/>
            </a:lvl8pPr>
            <a:lvl9pPr marL="3652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925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095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160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6" indent="0">
              <a:buNone/>
              <a:defRPr sz="1200"/>
            </a:lvl2pPr>
            <a:lvl3pPr marL="913208" indent="0">
              <a:buNone/>
              <a:defRPr sz="1000"/>
            </a:lvl3pPr>
            <a:lvl4pPr marL="1369798" indent="0">
              <a:buNone/>
              <a:defRPr sz="900"/>
            </a:lvl4pPr>
            <a:lvl5pPr marL="1826414" indent="0">
              <a:buNone/>
              <a:defRPr sz="900"/>
            </a:lvl5pPr>
            <a:lvl6pPr marL="2282979" indent="0">
              <a:buNone/>
              <a:defRPr sz="900"/>
            </a:lvl6pPr>
            <a:lvl7pPr marL="2739545" indent="0">
              <a:buNone/>
              <a:defRPr sz="900"/>
            </a:lvl7pPr>
            <a:lvl8pPr marL="3196160" indent="0">
              <a:buNone/>
              <a:defRPr sz="900"/>
            </a:lvl8pPr>
            <a:lvl9pPr marL="3652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909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6" indent="0">
              <a:buNone/>
              <a:defRPr sz="2800"/>
            </a:lvl2pPr>
            <a:lvl3pPr marL="913208" indent="0">
              <a:buNone/>
              <a:defRPr sz="2400"/>
            </a:lvl3pPr>
            <a:lvl4pPr marL="1369798" indent="0">
              <a:buNone/>
              <a:defRPr sz="2000"/>
            </a:lvl4pPr>
            <a:lvl5pPr marL="1826414" indent="0">
              <a:buNone/>
              <a:defRPr sz="2000"/>
            </a:lvl5pPr>
            <a:lvl6pPr marL="2282979" indent="0">
              <a:buNone/>
              <a:defRPr sz="2000"/>
            </a:lvl6pPr>
            <a:lvl7pPr marL="2739545" indent="0">
              <a:buNone/>
              <a:defRPr sz="2000"/>
            </a:lvl7pPr>
            <a:lvl8pPr marL="3196160" indent="0">
              <a:buNone/>
              <a:defRPr sz="2000"/>
            </a:lvl8pPr>
            <a:lvl9pPr marL="3652763" indent="0">
              <a:buNone/>
              <a:defRPr sz="2000"/>
            </a:lvl9pPr>
          </a:lstStyle>
          <a:p>
            <a:endParaRPr lang="en-US"/>
          </a:p>
        </p:txBody>
      </p:sp>
      <p:sp>
        <p:nvSpPr>
          <p:cNvPr id="4" name="Text Placeholder 3"/>
          <p:cNvSpPr>
            <a:spLocks noGrp="1"/>
          </p:cNvSpPr>
          <p:nvPr>
            <p:ph type="body" sz="half" idx="2"/>
          </p:nvPr>
        </p:nvSpPr>
        <p:spPr>
          <a:xfrm>
            <a:off x="1792288" y="4025576"/>
            <a:ext cx="5486400" cy="603647"/>
          </a:xfrm>
        </p:spPr>
        <p:txBody>
          <a:bodyPr/>
          <a:lstStyle>
            <a:lvl1pPr marL="0" indent="0">
              <a:buNone/>
              <a:defRPr sz="1400"/>
            </a:lvl1pPr>
            <a:lvl2pPr marL="456566" indent="0">
              <a:buNone/>
              <a:defRPr sz="1200"/>
            </a:lvl2pPr>
            <a:lvl3pPr marL="913208" indent="0">
              <a:buNone/>
              <a:defRPr sz="1000"/>
            </a:lvl3pPr>
            <a:lvl4pPr marL="1369798" indent="0">
              <a:buNone/>
              <a:defRPr sz="900"/>
            </a:lvl4pPr>
            <a:lvl5pPr marL="1826414" indent="0">
              <a:buNone/>
              <a:defRPr sz="900"/>
            </a:lvl5pPr>
            <a:lvl6pPr marL="2282979" indent="0">
              <a:buNone/>
              <a:defRPr sz="900"/>
            </a:lvl6pPr>
            <a:lvl7pPr marL="2739545" indent="0">
              <a:buNone/>
              <a:defRPr sz="900"/>
            </a:lvl7pPr>
            <a:lvl8pPr marL="3196160" indent="0">
              <a:buNone/>
              <a:defRPr sz="900"/>
            </a:lvl8pPr>
            <a:lvl9pPr marL="3652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61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27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188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18" indent="0" algn="ctr">
              <a:buNone/>
              <a:defRPr>
                <a:solidFill>
                  <a:schemeClr val="tx1">
                    <a:tint val="75000"/>
                  </a:schemeClr>
                </a:solidFill>
              </a:defRPr>
            </a:lvl2pPr>
            <a:lvl3pPr marL="913118" indent="0" algn="ctr">
              <a:buNone/>
              <a:defRPr>
                <a:solidFill>
                  <a:schemeClr val="tx1">
                    <a:tint val="75000"/>
                  </a:schemeClr>
                </a:solidFill>
              </a:defRPr>
            </a:lvl3pPr>
            <a:lvl4pPr marL="1369662" indent="0" algn="ctr">
              <a:buNone/>
              <a:defRPr>
                <a:solidFill>
                  <a:schemeClr val="tx1">
                    <a:tint val="75000"/>
                  </a:schemeClr>
                </a:solidFill>
              </a:defRPr>
            </a:lvl4pPr>
            <a:lvl5pPr marL="1826234" indent="0" algn="ctr">
              <a:buNone/>
              <a:defRPr>
                <a:solidFill>
                  <a:schemeClr val="tx1">
                    <a:tint val="75000"/>
                  </a:schemeClr>
                </a:solidFill>
              </a:defRPr>
            </a:lvl5pPr>
            <a:lvl6pPr marL="2282751" indent="0" algn="ctr">
              <a:buNone/>
              <a:defRPr>
                <a:solidFill>
                  <a:schemeClr val="tx1">
                    <a:tint val="75000"/>
                  </a:schemeClr>
                </a:solidFill>
              </a:defRPr>
            </a:lvl6pPr>
            <a:lvl7pPr marL="2739269" indent="0" algn="ctr">
              <a:buNone/>
              <a:defRPr>
                <a:solidFill>
                  <a:schemeClr val="tx1">
                    <a:tint val="75000"/>
                  </a:schemeClr>
                </a:solidFill>
              </a:defRPr>
            </a:lvl7pPr>
            <a:lvl8pPr marL="3195840" indent="0" algn="ctr">
              <a:buNone/>
              <a:defRPr>
                <a:solidFill>
                  <a:schemeClr val="tx1">
                    <a:tint val="75000"/>
                  </a:schemeClr>
                </a:solidFill>
              </a:defRPr>
            </a:lvl8pPr>
            <a:lvl9pPr marL="36523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4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661323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02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18" indent="0">
              <a:buNone/>
              <a:defRPr sz="1800">
                <a:solidFill>
                  <a:schemeClr val="tx1">
                    <a:tint val="75000"/>
                  </a:schemeClr>
                </a:solidFill>
              </a:defRPr>
            </a:lvl2pPr>
            <a:lvl3pPr marL="913118" indent="0">
              <a:buNone/>
              <a:defRPr sz="1600">
                <a:solidFill>
                  <a:schemeClr val="tx1">
                    <a:tint val="75000"/>
                  </a:schemeClr>
                </a:solidFill>
              </a:defRPr>
            </a:lvl3pPr>
            <a:lvl4pPr marL="1369662" indent="0">
              <a:buNone/>
              <a:defRPr sz="1400">
                <a:solidFill>
                  <a:schemeClr val="tx1">
                    <a:tint val="75000"/>
                  </a:schemeClr>
                </a:solidFill>
              </a:defRPr>
            </a:lvl4pPr>
            <a:lvl5pPr marL="1826234" indent="0">
              <a:buNone/>
              <a:defRPr sz="1400">
                <a:solidFill>
                  <a:schemeClr val="tx1">
                    <a:tint val="75000"/>
                  </a:schemeClr>
                </a:solidFill>
              </a:defRPr>
            </a:lvl5pPr>
            <a:lvl6pPr marL="2282751" indent="0">
              <a:buNone/>
              <a:defRPr sz="1400">
                <a:solidFill>
                  <a:schemeClr val="tx1">
                    <a:tint val="75000"/>
                  </a:schemeClr>
                </a:solidFill>
              </a:defRPr>
            </a:lvl6pPr>
            <a:lvl7pPr marL="2739269" indent="0">
              <a:buNone/>
              <a:defRPr sz="1400">
                <a:solidFill>
                  <a:schemeClr val="tx1">
                    <a:tint val="75000"/>
                  </a:schemeClr>
                </a:solidFill>
              </a:defRPr>
            </a:lvl7pPr>
            <a:lvl8pPr marL="3195840" indent="0">
              <a:buNone/>
              <a:defRPr sz="1400">
                <a:solidFill>
                  <a:schemeClr val="tx1">
                    <a:tint val="75000"/>
                  </a:schemeClr>
                </a:solidFill>
              </a:defRPr>
            </a:lvl8pPr>
            <a:lvl9pPr marL="36523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447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0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18" indent="0">
              <a:buNone/>
              <a:defRPr sz="2000" b="1"/>
            </a:lvl2pPr>
            <a:lvl3pPr marL="913118" indent="0">
              <a:buNone/>
              <a:defRPr sz="1800" b="1"/>
            </a:lvl3pPr>
            <a:lvl4pPr marL="1369662" indent="0">
              <a:buNone/>
              <a:defRPr sz="1600" b="1"/>
            </a:lvl4pPr>
            <a:lvl5pPr marL="1826234" indent="0">
              <a:buNone/>
              <a:defRPr sz="1600" b="1"/>
            </a:lvl5pPr>
            <a:lvl6pPr marL="2282751" indent="0">
              <a:buNone/>
              <a:defRPr sz="1600" b="1"/>
            </a:lvl6pPr>
            <a:lvl7pPr marL="2739269" indent="0">
              <a:buNone/>
              <a:defRPr sz="1600" b="1"/>
            </a:lvl7pPr>
            <a:lvl8pPr marL="3195840" indent="0">
              <a:buNone/>
              <a:defRPr sz="1600" b="1"/>
            </a:lvl8pPr>
            <a:lvl9pPr marL="36523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4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302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812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446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18" indent="0">
              <a:buNone/>
              <a:defRPr sz="2800"/>
            </a:lvl2pPr>
            <a:lvl3pPr marL="913118" indent="0">
              <a:buNone/>
              <a:defRPr sz="2400"/>
            </a:lvl3pPr>
            <a:lvl4pPr marL="1369662" indent="0">
              <a:buNone/>
              <a:defRPr sz="2000"/>
            </a:lvl4pPr>
            <a:lvl5pPr marL="1826234" indent="0">
              <a:buNone/>
              <a:defRPr sz="2000"/>
            </a:lvl5pPr>
            <a:lvl6pPr marL="2282751" indent="0">
              <a:buNone/>
              <a:defRPr sz="2000"/>
            </a:lvl6pPr>
            <a:lvl7pPr marL="2739269" indent="0">
              <a:buNone/>
              <a:defRPr sz="2000"/>
            </a:lvl7pPr>
            <a:lvl8pPr marL="3195840" indent="0">
              <a:buNone/>
              <a:defRPr sz="2000"/>
            </a:lvl8pPr>
            <a:lvl9pPr marL="3652399"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815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665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9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496807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623" indent="0" algn="ctr">
              <a:buNone/>
              <a:defRPr>
                <a:solidFill>
                  <a:schemeClr val="tx1">
                    <a:tint val="75000"/>
                  </a:schemeClr>
                </a:solidFill>
              </a:defRPr>
            </a:lvl2pPr>
            <a:lvl3pPr marL="913302" indent="0" algn="ctr">
              <a:buNone/>
              <a:defRPr>
                <a:solidFill>
                  <a:schemeClr val="tx1">
                    <a:tint val="75000"/>
                  </a:schemeClr>
                </a:solidFill>
              </a:defRPr>
            </a:lvl3pPr>
            <a:lvl4pPr marL="1369943" indent="0" algn="ctr">
              <a:buNone/>
              <a:defRPr>
                <a:solidFill>
                  <a:schemeClr val="tx1">
                    <a:tint val="75000"/>
                  </a:schemeClr>
                </a:solidFill>
              </a:defRPr>
            </a:lvl4pPr>
            <a:lvl5pPr marL="1826603" indent="0" algn="ctr">
              <a:buNone/>
              <a:defRPr>
                <a:solidFill>
                  <a:schemeClr val="tx1">
                    <a:tint val="75000"/>
                  </a:schemeClr>
                </a:solidFill>
              </a:defRPr>
            </a:lvl5pPr>
            <a:lvl6pPr marL="2283225" indent="0" algn="ctr">
              <a:buNone/>
              <a:defRPr>
                <a:solidFill>
                  <a:schemeClr val="tx1">
                    <a:tint val="75000"/>
                  </a:schemeClr>
                </a:solidFill>
              </a:defRPr>
            </a:lvl6pPr>
            <a:lvl7pPr marL="2739848" indent="0" algn="ctr">
              <a:buNone/>
              <a:defRPr>
                <a:solidFill>
                  <a:schemeClr val="tx1">
                    <a:tint val="75000"/>
                  </a:schemeClr>
                </a:solidFill>
              </a:defRPr>
            </a:lvl7pPr>
            <a:lvl8pPr marL="3196507" indent="0" algn="ctr">
              <a:buNone/>
              <a:defRPr>
                <a:solidFill>
                  <a:schemeClr val="tx1">
                    <a:tint val="75000"/>
                  </a:schemeClr>
                </a:solidFill>
              </a:defRPr>
            </a:lvl8pPr>
            <a:lvl9pPr marL="36531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702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41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23" indent="0">
              <a:buNone/>
              <a:defRPr sz="1800">
                <a:solidFill>
                  <a:schemeClr val="tx1">
                    <a:tint val="75000"/>
                  </a:schemeClr>
                </a:solidFill>
              </a:defRPr>
            </a:lvl2pPr>
            <a:lvl3pPr marL="913302" indent="0">
              <a:buNone/>
              <a:defRPr sz="1600">
                <a:solidFill>
                  <a:schemeClr val="tx1">
                    <a:tint val="75000"/>
                  </a:schemeClr>
                </a:solidFill>
              </a:defRPr>
            </a:lvl3pPr>
            <a:lvl4pPr marL="1369943" indent="0">
              <a:buNone/>
              <a:defRPr sz="1400">
                <a:solidFill>
                  <a:schemeClr val="tx1">
                    <a:tint val="75000"/>
                  </a:schemeClr>
                </a:solidFill>
              </a:defRPr>
            </a:lvl4pPr>
            <a:lvl5pPr marL="1826603" indent="0">
              <a:buNone/>
              <a:defRPr sz="1400">
                <a:solidFill>
                  <a:schemeClr val="tx1">
                    <a:tint val="75000"/>
                  </a:schemeClr>
                </a:solidFill>
              </a:defRPr>
            </a:lvl5pPr>
            <a:lvl6pPr marL="2283225" indent="0">
              <a:buNone/>
              <a:defRPr sz="1400">
                <a:solidFill>
                  <a:schemeClr val="tx1">
                    <a:tint val="75000"/>
                  </a:schemeClr>
                </a:solidFill>
              </a:defRPr>
            </a:lvl6pPr>
            <a:lvl7pPr marL="2739848" indent="0">
              <a:buNone/>
              <a:defRPr sz="1400">
                <a:solidFill>
                  <a:schemeClr val="tx1">
                    <a:tint val="75000"/>
                  </a:schemeClr>
                </a:solidFill>
              </a:defRPr>
            </a:lvl7pPr>
            <a:lvl8pPr marL="3196507" indent="0">
              <a:buNone/>
              <a:defRPr sz="1400">
                <a:solidFill>
                  <a:schemeClr val="tx1">
                    <a:tint val="75000"/>
                  </a:schemeClr>
                </a:solidFill>
              </a:defRPr>
            </a:lvl8pPr>
            <a:lvl9pPr marL="365315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748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489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4" y="1151335"/>
            <a:ext cx="4041775"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9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71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6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378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23" indent="0">
              <a:buNone/>
              <a:defRPr sz="2800"/>
            </a:lvl2pPr>
            <a:lvl3pPr marL="913302" indent="0">
              <a:buNone/>
              <a:defRPr sz="2400"/>
            </a:lvl3pPr>
            <a:lvl4pPr marL="1369943" indent="0">
              <a:buNone/>
              <a:defRPr sz="2000"/>
            </a:lvl4pPr>
            <a:lvl5pPr marL="1826603" indent="0">
              <a:buNone/>
              <a:defRPr sz="2000"/>
            </a:lvl5pPr>
            <a:lvl6pPr marL="2283225" indent="0">
              <a:buNone/>
              <a:defRPr sz="2000"/>
            </a:lvl6pPr>
            <a:lvl7pPr marL="2739848" indent="0">
              <a:buNone/>
              <a:defRPr sz="2000"/>
            </a:lvl7pPr>
            <a:lvl8pPr marL="3196507" indent="0">
              <a:buNone/>
              <a:defRPr sz="2000"/>
            </a:lvl8pPr>
            <a:lvl9pPr marL="3653159" indent="0">
              <a:buNone/>
              <a:defRPr sz="2000"/>
            </a:lvl9pPr>
          </a:lstStyle>
          <a:p>
            <a:endParaRPr lang="en-US"/>
          </a:p>
        </p:txBody>
      </p:sp>
      <p:sp>
        <p:nvSpPr>
          <p:cNvPr id="4" name="Text Placeholder 3"/>
          <p:cNvSpPr>
            <a:spLocks noGrp="1"/>
          </p:cNvSpPr>
          <p:nvPr>
            <p:ph type="body" sz="half" idx="2"/>
          </p:nvPr>
        </p:nvSpPr>
        <p:spPr>
          <a:xfrm>
            <a:off x="1792288" y="4025555"/>
            <a:ext cx="5486400" cy="60364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688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01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3376805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4737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632" indent="0" algn="ctr">
              <a:buNone/>
              <a:defRPr sz="1600"/>
            </a:lvl2pPr>
            <a:lvl3pPr marL="685287" indent="0" algn="ctr">
              <a:buNone/>
              <a:defRPr sz="1300"/>
            </a:lvl3pPr>
            <a:lvl4pPr marL="1027931" indent="0" algn="ctr">
              <a:buNone/>
              <a:defRPr sz="1200"/>
            </a:lvl4pPr>
            <a:lvl5pPr marL="1370576" indent="0" algn="ctr">
              <a:buNone/>
              <a:defRPr sz="1200"/>
            </a:lvl5pPr>
            <a:lvl6pPr marL="1713233" indent="0" algn="ctr">
              <a:buNone/>
              <a:defRPr sz="1200"/>
            </a:lvl6pPr>
            <a:lvl7pPr marL="2055863" indent="0" algn="ctr">
              <a:buNone/>
              <a:defRPr sz="1200"/>
            </a:lvl7pPr>
            <a:lvl8pPr marL="2398493" indent="0" algn="ctr">
              <a:buNone/>
              <a:defRPr sz="1200"/>
            </a:lvl8pPr>
            <a:lvl9pPr marL="274112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0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13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3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632" indent="0">
              <a:buNone/>
              <a:defRPr sz="1600">
                <a:solidFill>
                  <a:schemeClr val="tx1">
                    <a:tint val="75000"/>
                  </a:schemeClr>
                </a:solidFill>
              </a:defRPr>
            </a:lvl2pPr>
            <a:lvl3pPr marL="685287" indent="0">
              <a:buNone/>
              <a:defRPr sz="1300">
                <a:solidFill>
                  <a:schemeClr val="tx1">
                    <a:tint val="75000"/>
                  </a:schemeClr>
                </a:solidFill>
              </a:defRPr>
            </a:lvl3pPr>
            <a:lvl4pPr marL="1027931" indent="0">
              <a:buNone/>
              <a:defRPr sz="1200">
                <a:solidFill>
                  <a:schemeClr val="tx1">
                    <a:tint val="75000"/>
                  </a:schemeClr>
                </a:solidFill>
              </a:defRPr>
            </a:lvl4pPr>
            <a:lvl5pPr marL="1370576" indent="0">
              <a:buNone/>
              <a:defRPr sz="1200">
                <a:solidFill>
                  <a:schemeClr val="tx1">
                    <a:tint val="75000"/>
                  </a:schemeClr>
                </a:solidFill>
              </a:defRPr>
            </a:lvl5pPr>
            <a:lvl6pPr marL="1713233" indent="0">
              <a:buNone/>
              <a:defRPr sz="1200">
                <a:solidFill>
                  <a:schemeClr val="tx1">
                    <a:tint val="75000"/>
                  </a:schemeClr>
                </a:solidFill>
              </a:defRPr>
            </a:lvl6pPr>
            <a:lvl7pPr marL="2055863" indent="0">
              <a:buNone/>
              <a:defRPr sz="1200">
                <a:solidFill>
                  <a:schemeClr val="tx1">
                    <a:tint val="75000"/>
                  </a:schemeClr>
                </a:solidFill>
              </a:defRPr>
            </a:lvl7pPr>
            <a:lvl8pPr marL="2398493" indent="0">
              <a:buNone/>
              <a:defRPr sz="1200">
                <a:solidFill>
                  <a:schemeClr val="tx1">
                    <a:tint val="75000"/>
                  </a:schemeClr>
                </a:solidFill>
              </a:defRPr>
            </a:lvl8pPr>
            <a:lvl9pPr marL="274112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9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15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632" indent="0">
              <a:buNone/>
              <a:defRPr sz="1600" b="1"/>
            </a:lvl2pPr>
            <a:lvl3pPr marL="685287" indent="0">
              <a:buNone/>
              <a:defRPr sz="1300" b="1"/>
            </a:lvl3pPr>
            <a:lvl4pPr marL="1027931" indent="0">
              <a:buNone/>
              <a:defRPr sz="1200" b="1"/>
            </a:lvl4pPr>
            <a:lvl5pPr marL="1370576" indent="0">
              <a:buNone/>
              <a:defRPr sz="1200" b="1"/>
            </a:lvl5pPr>
            <a:lvl6pPr marL="1713233" indent="0">
              <a:buNone/>
              <a:defRPr sz="1200" b="1"/>
            </a:lvl6pPr>
            <a:lvl7pPr marL="2055863" indent="0">
              <a:buNone/>
              <a:defRPr sz="1200" b="1"/>
            </a:lvl7pPr>
            <a:lvl8pPr marL="2398493" indent="0">
              <a:buNone/>
              <a:defRPr sz="1200" b="1"/>
            </a:lvl8pPr>
            <a:lvl9pPr marL="2741123"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632" indent="0">
              <a:buNone/>
              <a:defRPr sz="1600" b="1"/>
            </a:lvl2pPr>
            <a:lvl3pPr marL="685287" indent="0">
              <a:buNone/>
              <a:defRPr sz="1300" b="1"/>
            </a:lvl3pPr>
            <a:lvl4pPr marL="1027931" indent="0">
              <a:buNone/>
              <a:defRPr sz="1200" b="1"/>
            </a:lvl4pPr>
            <a:lvl5pPr marL="1370576" indent="0">
              <a:buNone/>
              <a:defRPr sz="1200" b="1"/>
            </a:lvl5pPr>
            <a:lvl6pPr marL="1713233" indent="0">
              <a:buNone/>
              <a:defRPr sz="1200" b="1"/>
            </a:lvl6pPr>
            <a:lvl7pPr marL="2055863" indent="0">
              <a:buNone/>
              <a:defRPr sz="1200" b="1"/>
            </a:lvl7pPr>
            <a:lvl8pPr marL="2398493" indent="0">
              <a:buNone/>
              <a:defRPr sz="1200" b="1"/>
            </a:lvl8pPr>
            <a:lvl9pPr marL="2741123"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09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880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22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23" y="74060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632" indent="0">
              <a:buNone/>
              <a:defRPr sz="1100"/>
            </a:lvl2pPr>
            <a:lvl3pPr marL="685287" indent="0">
              <a:buNone/>
              <a:defRPr sz="1000"/>
            </a:lvl3pPr>
            <a:lvl4pPr marL="1027931" indent="0">
              <a:buNone/>
              <a:defRPr sz="800"/>
            </a:lvl4pPr>
            <a:lvl5pPr marL="1370576" indent="0">
              <a:buNone/>
              <a:defRPr sz="800"/>
            </a:lvl5pPr>
            <a:lvl6pPr marL="1713233" indent="0">
              <a:buNone/>
              <a:defRPr sz="800"/>
            </a:lvl6pPr>
            <a:lvl7pPr marL="2055863" indent="0">
              <a:buNone/>
              <a:defRPr sz="800"/>
            </a:lvl7pPr>
            <a:lvl8pPr marL="2398493" indent="0">
              <a:buNone/>
              <a:defRPr sz="800"/>
            </a:lvl8pPr>
            <a:lvl9pPr marL="274112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26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23" y="740602"/>
            <a:ext cx="4629151" cy="3655219"/>
          </a:xfrm>
        </p:spPr>
        <p:txBody>
          <a:bodyPr/>
          <a:lstStyle>
            <a:lvl1pPr marL="0" indent="0">
              <a:buNone/>
              <a:defRPr sz="2400"/>
            </a:lvl1pPr>
            <a:lvl2pPr marL="342632" indent="0">
              <a:buNone/>
              <a:defRPr sz="2200"/>
            </a:lvl2pPr>
            <a:lvl3pPr marL="685287" indent="0">
              <a:buNone/>
              <a:defRPr sz="1800"/>
            </a:lvl3pPr>
            <a:lvl4pPr marL="1027931" indent="0">
              <a:buNone/>
              <a:defRPr sz="1600"/>
            </a:lvl4pPr>
            <a:lvl5pPr marL="1370576" indent="0">
              <a:buNone/>
              <a:defRPr sz="1600"/>
            </a:lvl5pPr>
            <a:lvl6pPr marL="1713233" indent="0">
              <a:buNone/>
              <a:defRPr sz="1600"/>
            </a:lvl6pPr>
            <a:lvl7pPr marL="2055863" indent="0">
              <a:buNone/>
              <a:defRPr sz="1600"/>
            </a:lvl7pPr>
            <a:lvl8pPr marL="2398493" indent="0">
              <a:buNone/>
              <a:defRPr sz="1600"/>
            </a:lvl8pPr>
            <a:lvl9pPr marL="2741123"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632" indent="0">
              <a:buNone/>
              <a:defRPr sz="1100"/>
            </a:lvl2pPr>
            <a:lvl3pPr marL="685287" indent="0">
              <a:buNone/>
              <a:defRPr sz="1000"/>
            </a:lvl3pPr>
            <a:lvl4pPr marL="1027931" indent="0">
              <a:buNone/>
              <a:defRPr sz="800"/>
            </a:lvl4pPr>
            <a:lvl5pPr marL="1370576" indent="0">
              <a:buNone/>
              <a:defRPr sz="800"/>
            </a:lvl5pPr>
            <a:lvl6pPr marL="1713233" indent="0">
              <a:buNone/>
              <a:defRPr sz="800"/>
            </a:lvl6pPr>
            <a:lvl7pPr marL="2055863" indent="0">
              <a:buNone/>
              <a:defRPr sz="800"/>
            </a:lvl7pPr>
            <a:lvl8pPr marL="2398493" indent="0">
              <a:buNone/>
              <a:defRPr sz="800"/>
            </a:lvl8pPr>
            <a:lvl9pPr marL="274112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28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2662656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554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7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272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713" indent="0" algn="ctr">
              <a:buNone/>
              <a:defRPr sz="1600"/>
            </a:lvl2pPr>
            <a:lvl3pPr marL="685440" indent="0" algn="ctr">
              <a:buNone/>
              <a:defRPr sz="1300"/>
            </a:lvl3pPr>
            <a:lvl4pPr marL="1028160" indent="0" algn="ctr">
              <a:buNone/>
              <a:defRPr sz="1200"/>
            </a:lvl4pPr>
            <a:lvl5pPr marL="1370882" indent="0" algn="ctr">
              <a:buNone/>
              <a:defRPr sz="1200"/>
            </a:lvl5pPr>
            <a:lvl6pPr marL="1713611" indent="0" algn="ctr">
              <a:buNone/>
              <a:defRPr sz="1200"/>
            </a:lvl6pPr>
            <a:lvl7pPr marL="2056322" indent="0" algn="ctr">
              <a:buNone/>
              <a:defRPr sz="1200"/>
            </a:lvl7pPr>
            <a:lvl8pPr marL="2399033" indent="0" algn="ctr">
              <a:buNone/>
              <a:defRPr sz="1200"/>
            </a:lvl8pPr>
            <a:lvl9pPr marL="274174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425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69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28"/>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713" indent="0">
              <a:buNone/>
              <a:defRPr sz="1600">
                <a:solidFill>
                  <a:schemeClr val="tx1">
                    <a:tint val="75000"/>
                  </a:schemeClr>
                </a:solidFill>
              </a:defRPr>
            </a:lvl2pPr>
            <a:lvl3pPr marL="685440" indent="0">
              <a:buNone/>
              <a:defRPr sz="1300">
                <a:solidFill>
                  <a:schemeClr val="tx1">
                    <a:tint val="75000"/>
                  </a:schemeClr>
                </a:solidFill>
              </a:defRPr>
            </a:lvl3pPr>
            <a:lvl4pPr marL="1028160" indent="0">
              <a:buNone/>
              <a:defRPr sz="1200">
                <a:solidFill>
                  <a:schemeClr val="tx1">
                    <a:tint val="75000"/>
                  </a:schemeClr>
                </a:solidFill>
              </a:defRPr>
            </a:lvl4pPr>
            <a:lvl5pPr marL="1370882" indent="0">
              <a:buNone/>
              <a:defRPr sz="1200">
                <a:solidFill>
                  <a:schemeClr val="tx1">
                    <a:tint val="75000"/>
                  </a:schemeClr>
                </a:solidFill>
              </a:defRPr>
            </a:lvl5pPr>
            <a:lvl6pPr marL="1713611" indent="0">
              <a:buNone/>
              <a:defRPr sz="1200">
                <a:solidFill>
                  <a:schemeClr val="tx1">
                    <a:tint val="75000"/>
                  </a:schemeClr>
                </a:solidFill>
              </a:defRPr>
            </a:lvl6pPr>
            <a:lvl7pPr marL="2056322" indent="0">
              <a:buNone/>
              <a:defRPr sz="1200">
                <a:solidFill>
                  <a:schemeClr val="tx1">
                    <a:tint val="75000"/>
                  </a:schemeClr>
                </a:solidFill>
              </a:defRPr>
            </a:lvl7pPr>
            <a:lvl8pPr marL="2399033" indent="0">
              <a:buNone/>
              <a:defRPr sz="1200">
                <a:solidFill>
                  <a:schemeClr val="tx1">
                    <a:tint val="75000"/>
                  </a:schemeClr>
                </a:solidFill>
              </a:defRPr>
            </a:lvl8pPr>
            <a:lvl9pPr marL="274174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200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455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713" indent="0">
              <a:buNone/>
              <a:defRPr sz="1600" b="1"/>
            </a:lvl2pPr>
            <a:lvl3pPr marL="685440" indent="0">
              <a:buNone/>
              <a:defRPr sz="1300" b="1"/>
            </a:lvl3pPr>
            <a:lvl4pPr marL="1028160" indent="0">
              <a:buNone/>
              <a:defRPr sz="1200" b="1"/>
            </a:lvl4pPr>
            <a:lvl5pPr marL="1370882" indent="0">
              <a:buNone/>
              <a:defRPr sz="1200" b="1"/>
            </a:lvl5pPr>
            <a:lvl6pPr marL="1713611" indent="0">
              <a:buNone/>
              <a:defRPr sz="1200" b="1"/>
            </a:lvl6pPr>
            <a:lvl7pPr marL="2056322" indent="0">
              <a:buNone/>
              <a:defRPr sz="1200" b="1"/>
            </a:lvl7pPr>
            <a:lvl8pPr marL="2399033" indent="0">
              <a:buNone/>
              <a:defRPr sz="1200" b="1"/>
            </a:lvl8pPr>
            <a:lvl9pPr marL="274174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13" indent="0">
              <a:buNone/>
              <a:defRPr sz="1600" b="1"/>
            </a:lvl2pPr>
            <a:lvl3pPr marL="685440" indent="0">
              <a:buNone/>
              <a:defRPr sz="1300" b="1"/>
            </a:lvl3pPr>
            <a:lvl4pPr marL="1028160" indent="0">
              <a:buNone/>
              <a:defRPr sz="1200" b="1"/>
            </a:lvl4pPr>
            <a:lvl5pPr marL="1370882" indent="0">
              <a:buNone/>
              <a:defRPr sz="1200" b="1"/>
            </a:lvl5pPr>
            <a:lvl6pPr marL="1713611" indent="0">
              <a:buNone/>
              <a:defRPr sz="1200" b="1"/>
            </a:lvl6pPr>
            <a:lvl7pPr marL="2056322" indent="0">
              <a:buNone/>
              <a:defRPr sz="1200" b="1"/>
            </a:lvl7pPr>
            <a:lvl8pPr marL="2399033" indent="0">
              <a:buNone/>
              <a:defRPr sz="1200" b="1"/>
            </a:lvl8pPr>
            <a:lvl9pPr marL="274174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953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26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19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415" y="74059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3" y="1543052"/>
            <a:ext cx="2949177" cy="2858691"/>
          </a:xfrm>
        </p:spPr>
        <p:txBody>
          <a:bodyPr/>
          <a:lstStyle>
            <a:lvl1pPr marL="0" indent="0">
              <a:buNone/>
              <a:defRPr sz="1200"/>
            </a:lvl1pPr>
            <a:lvl2pPr marL="342713" indent="0">
              <a:buNone/>
              <a:defRPr sz="1100"/>
            </a:lvl2pPr>
            <a:lvl3pPr marL="685440" indent="0">
              <a:buNone/>
              <a:defRPr sz="1000"/>
            </a:lvl3pPr>
            <a:lvl4pPr marL="1028160" indent="0">
              <a:buNone/>
              <a:defRPr sz="800"/>
            </a:lvl4pPr>
            <a:lvl5pPr marL="1370882" indent="0">
              <a:buNone/>
              <a:defRPr sz="800"/>
            </a:lvl5pPr>
            <a:lvl6pPr marL="1713611" indent="0">
              <a:buNone/>
              <a:defRPr sz="800"/>
            </a:lvl6pPr>
            <a:lvl7pPr marL="2056322" indent="0">
              <a:buNone/>
              <a:defRPr sz="800"/>
            </a:lvl7pPr>
            <a:lvl8pPr marL="2399033" indent="0">
              <a:buNone/>
              <a:defRPr sz="800"/>
            </a:lvl8pPr>
            <a:lvl9pPr marL="274174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50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18" indent="0">
              <a:buNone/>
              <a:defRPr sz="2800"/>
            </a:lvl2pPr>
            <a:lvl3pPr marL="913118" indent="0">
              <a:buNone/>
              <a:defRPr sz="2400"/>
            </a:lvl3pPr>
            <a:lvl4pPr marL="1369662" indent="0">
              <a:buNone/>
              <a:defRPr sz="2000"/>
            </a:lvl4pPr>
            <a:lvl5pPr marL="1826234" indent="0">
              <a:buNone/>
              <a:defRPr sz="2000"/>
            </a:lvl5pPr>
            <a:lvl6pPr marL="2282751" indent="0">
              <a:buNone/>
              <a:defRPr sz="2000"/>
            </a:lvl6pPr>
            <a:lvl7pPr marL="2739269" indent="0">
              <a:buNone/>
              <a:defRPr sz="2000"/>
            </a:lvl7pPr>
            <a:lvl8pPr marL="3195840" indent="0">
              <a:buNone/>
              <a:defRPr sz="2000"/>
            </a:lvl8pPr>
            <a:lvl9pPr marL="3652399"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18" indent="0">
              <a:buNone/>
              <a:defRPr sz="1200"/>
            </a:lvl2pPr>
            <a:lvl3pPr marL="913118" indent="0">
              <a:buNone/>
              <a:defRPr sz="1000"/>
            </a:lvl3pPr>
            <a:lvl4pPr marL="1369662" indent="0">
              <a:buNone/>
              <a:defRPr sz="900"/>
            </a:lvl4pPr>
            <a:lvl5pPr marL="1826234" indent="0">
              <a:buNone/>
              <a:defRPr sz="900"/>
            </a:lvl5pPr>
            <a:lvl6pPr marL="2282751" indent="0">
              <a:buNone/>
              <a:defRPr sz="900"/>
            </a:lvl6pPr>
            <a:lvl7pPr marL="2739269" indent="0">
              <a:buNone/>
              <a:defRPr sz="900"/>
            </a:lvl7pPr>
            <a:lvl8pPr marL="3195840" indent="0">
              <a:buNone/>
              <a:defRPr sz="900"/>
            </a:lvl8pPr>
            <a:lvl9pPr marL="36523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31503-B22E-4DCA-8098-373F9E02AC11}"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t>‹#›</a:t>
            </a:fld>
            <a:endParaRPr lang="en-US"/>
          </a:p>
        </p:txBody>
      </p:sp>
    </p:spTree>
    <p:extLst>
      <p:ext uri="{BB962C8B-B14F-4D97-AF65-F5344CB8AC3E}">
        <p14:creationId xmlns:p14="http://schemas.microsoft.com/office/powerpoint/2010/main" val="3656061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415" y="740593"/>
            <a:ext cx="4629151" cy="3655219"/>
          </a:xfrm>
        </p:spPr>
        <p:txBody>
          <a:bodyPr/>
          <a:lstStyle>
            <a:lvl1pPr marL="0" indent="0">
              <a:buNone/>
              <a:defRPr sz="2400"/>
            </a:lvl1pPr>
            <a:lvl2pPr marL="342713" indent="0">
              <a:buNone/>
              <a:defRPr sz="2200"/>
            </a:lvl2pPr>
            <a:lvl3pPr marL="685440" indent="0">
              <a:buNone/>
              <a:defRPr sz="1800"/>
            </a:lvl3pPr>
            <a:lvl4pPr marL="1028160" indent="0">
              <a:buNone/>
              <a:defRPr sz="1600"/>
            </a:lvl4pPr>
            <a:lvl5pPr marL="1370882" indent="0">
              <a:buNone/>
              <a:defRPr sz="1600"/>
            </a:lvl5pPr>
            <a:lvl6pPr marL="1713611" indent="0">
              <a:buNone/>
              <a:defRPr sz="1600"/>
            </a:lvl6pPr>
            <a:lvl7pPr marL="2056322" indent="0">
              <a:buNone/>
              <a:defRPr sz="1600"/>
            </a:lvl7pPr>
            <a:lvl8pPr marL="2399033" indent="0">
              <a:buNone/>
              <a:defRPr sz="1600"/>
            </a:lvl8pPr>
            <a:lvl9pPr marL="2741744" indent="0">
              <a:buNone/>
              <a:defRPr sz="16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3" y="1543052"/>
            <a:ext cx="2949177" cy="2858691"/>
          </a:xfrm>
        </p:spPr>
        <p:txBody>
          <a:bodyPr/>
          <a:lstStyle>
            <a:lvl1pPr marL="0" indent="0">
              <a:buNone/>
              <a:defRPr sz="1200"/>
            </a:lvl1pPr>
            <a:lvl2pPr marL="342713" indent="0">
              <a:buNone/>
              <a:defRPr sz="1100"/>
            </a:lvl2pPr>
            <a:lvl3pPr marL="685440" indent="0">
              <a:buNone/>
              <a:defRPr sz="1000"/>
            </a:lvl3pPr>
            <a:lvl4pPr marL="1028160" indent="0">
              <a:buNone/>
              <a:defRPr sz="800"/>
            </a:lvl4pPr>
            <a:lvl5pPr marL="1370882" indent="0">
              <a:buNone/>
              <a:defRPr sz="800"/>
            </a:lvl5pPr>
            <a:lvl6pPr marL="1713611" indent="0">
              <a:buNone/>
              <a:defRPr sz="800"/>
            </a:lvl6pPr>
            <a:lvl7pPr marL="2056322" indent="0">
              <a:buNone/>
              <a:defRPr sz="800"/>
            </a:lvl7pPr>
            <a:lvl8pPr marL="2399033" indent="0">
              <a:buNone/>
              <a:defRPr sz="800"/>
            </a:lvl8pPr>
            <a:lvl9pPr marL="274174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775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885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4" y="27386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49" y="27386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66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600"/>
            </a:lvl2pPr>
            <a:lvl3pPr marL="685610" indent="0" algn="ctr">
              <a:buNone/>
              <a:defRPr sz="1300"/>
            </a:lvl3pPr>
            <a:lvl4pPr marL="1028415" indent="0" algn="ctr">
              <a:buNone/>
              <a:defRPr sz="1200"/>
            </a:lvl4pPr>
            <a:lvl5pPr marL="1371222" indent="0" algn="ctr">
              <a:buNone/>
              <a:defRPr sz="1200"/>
            </a:lvl5pPr>
            <a:lvl6pPr marL="1714031" indent="0" algn="ctr">
              <a:buNone/>
              <a:defRPr sz="1200"/>
            </a:lvl6pPr>
            <a:lvl7pPr marL="2056832" indent="0" algn="ctr">
              <a:buNone/>
              <a:defRPr sz="1200"/>
            </a:lvl7pPr>
            <a:lvl8pPr marL="2399633" indent="0" algn="ctr">
              <a:buNone/>
              <a:defRPr sz="1200"/>
            </a:lvl8pPr>
            <a:lvl9pPr marL="274243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07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007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90" y="1282318"/>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803" indent="0">
              <a:buNone/>
              <a:defRPr sz="1600">
                <a:solidFill>
                  <a:schemeClr val="tx1">
                    <a:tint val="75000"/>
                  </a:schemeClr>
                </a:solidFill>
              </a:defRPr>
            </a:lvl2pPr>
            <a:lvl3pPr marL="685610" indent="0">
              <a:buNone/>
              <a:defRPr sz="1300">
                <a:solidFill>
                  <a:schemeClr val="tx1">
                    <a:tint val="75000"/>
                  </a:schemeClr>
                </a:solidFill>
              </a:defRPr>
            </a:lvl3pPr>
            <a:lvl4pPr marL="1028415" indent="0">
              <a:buNone/>
              <a:defRPr sz="1200">
                <a:solidFill>
                  <a:schemeClr val="tx1">
                    <a:tint val="75000"/>
                  </a:schemeClr>
                </a:solidFill>
              </a:defRPr>
            </a:lvl4pPr>
            <a:lvl5pPr marL="1371222" indent="0">
              <a:buNone/>
              <a:defRPr sz="1200">
                <a:solidFill>
                  <a:schemeClr val="tx1">
                    <a:tint val="75000"/>
                  </a:schemeClr>
                </a:solidFill>
              </a:defRPr>
            </a:lvl5pPr>
            <a:lvl6pPr marL="1714031" indent="0">
              <a:buNone/>
              <a:defRPr sz="1200">
                <a:solidFill>
                  <a:schemeClr val="tx1">
                    <a:tint val="75000"/>
                  </a:schemeClr>
                </a:solidFill>
              </a:defRPr>
            </a:lvl6pPr>
            <a:lvl7pPr marL="2056832" indent="0">
              <a:buNone/>
              <a:defRPr sz="1200">
                <a:solidFill>
                  <a:schemeClr val="tx1">
                    <a:tint val="75000"/>
                  </a:schemeClr>
                </a:solidFill>
              </a:defRPr>
            </a:lvl7pPr>
            <a:lvl8pPr marL="2399633" indent="0">
              <a:buNone/>
              <a:defRPr sz="1200">
                <a:solidFill>
                  <a:schemeClr val="tx1">
                    <a:tint val="75000"/>
                  </a:schemeClr>
                </a:solidFill>
              </a:defRPr>
            </a:lvl8pPr>
            <a:lvl9pPr marL="274243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436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478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5" y="1260872"/>
            <a:ext cx="3868340" cy="617934"/>
          </a:xfrm>
        </p:spPr>
        <p:txBody>
          <a:bodyPr anchor="b"/>
          <a:lstStyle>
            <a:lvl1pPr marL="0" indent="0">
              <a:buNone/>
              <a:defRPr sz="1800" b="1"/>
            </a:lvl1pPr>
            <a:lvl2pPr marL="342803" indent="0">
              <a:buNone/>
              <a:defRPr sz="1600" b="1"/>
            </a:lvl2pPr>
            <a:lvl3pPr marL="685610" indent="0">
              <a:buNone/>
              <a:defRPr sz="1300" b="1"/>
            </a:lvl3pPr>
            <a:lvl4pPr marL="1028415" indent="0">
              <a:buNone/>
              <a:defRPr sz="1200" b="1"/>
            </a:lvl4pPr>
            <a:lvl5pPr marL="1371222" indent="0">
              <a:buNone/>
              <a:defRPr sz="1200" b="1"/>
            </a:lvl5pPr>
            <a:lvl6pPr marL="1714031" indent="0">
              <a:buNone/>
              <a:defRPr sz="1200" b="1"/>
            </a:lvl6pPr>
            <a:lvl7pPr marL="2056832" indent="0">
              <a:buNone/>
              <a:defRPr sz="1200" b="1"/>
            </a:lvl7pPr>
            <a:lvl8pPr marL="2399633" indent="0">
              <a:buNone/>
              <a:defRPr sz="1200" b="1"/>
            </a:lvl8pPr>
            <a:lvl9pPr marL="274243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600" b="1"/>
            </a:lvl2pPr>
            <a:lvl3pPr marL="685610" indent="0">
              <a:buNone/>
              <a:defRPr sz="1300" b="1"/>
            </a:lvl3pPr>
            <a:lvl4pPr marL="1028415" indent="0">
              <a:buNone/>
              <a:defRPr sz="1200" b="1"/>
            </a:lvl4pPr>
            <a:lvl5pPr marL="1371222" indent="0">
              <a:buNone/>
              <a:defRPr sz="1200" b="1"/>
            </a:lvl5pPr>
            <a:lvl6pPr marL="1714031" indent="0">
              <a:buNone/>
              <a:defRPr sz="1200" b="1"/>
            </a:lvl6pPr>
            <a:lvl7pPr marL="2056832" indent="0">
              <a:buNone/>
              <a:defRPr sz="1200" b="1"/>
            </a:lvl7pPr>
            <a:lvl8pPr marL="2399633" indent="0">
              <a:buNone/>
              <a:defRPr sz="1200" b="1"/>
            </a:lvl8pPr>
            <a:lvl9pPr marL="274243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546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69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2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smtClean="0"/>
              <a:t>3/8/2023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smtClean="0"/>
              <a:t>‹#›</a:t>
            </a:fld>
            <a:endParaRPr lang="en-US"/>
          </a:p>
        </p:txBody>
      </p:sp>
    </p:spTree>
    <p:extLst>
      <p:ext uri="{BB962C8B-B14F-4D97-AF65-F5344CB8AC3E}">
        <p14:creationId xmlns:p14="http://schemas.microsoft.com/office/powerpoint/2010/main" val="3703371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18" rtl="0" eaLnBrk="1" latinLnBrk="0" hangingPunct="1">
        <a:spcBef>
          <a:spcPct val="0"/>
        </a:spcBef>
        <a:buNone/>
        <a:defRPr sz="4400" kern="1200">
          <a:solidFill>
            <a:schemeClr val="tx1"/>
          </a:solidFill>
          <a:latin typeface="+mj-lt"/>
          <a:ea typeface="+mj-ea"/>
          <a:cs typeface="+mj-cs"/>
        </a:defRPr>
      </a:lvl1pPr>
    </p:titleStyle>
    <p:bodyStyle>
      <a:lvl1pPr marL="342389" indent="-342389" algn="l" defTabSz="91311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23" indent="-285351" algn="l" defTabSz="91311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6" indent="-228258" algn="l" defTabSz="91311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20"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9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009"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8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27"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71"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64" tIns="34289" rIns="68564" bIns="34289" rtlCol="0" anchor="ctr"/>
          <a:lstStyle>
            <a:lvl1pPr algn="l">
              <a:defRPr sz="1000">
                <a:solidFill>
                  <a:schemeClr val="tx1">
                    <a:tint val="75000"/>
                  </a:schemeClr>
                </a:solidFill>
              </a:defRPr>
            </a:lvl1pPr>
          </a:lstStyle>
          <a:p>
            <a:pPr defTabSz="685610"/>
            <a:fld id="{E9CD933F-DB83-42DE-AA03-D5EF6BC86FFB}" type="datetimeFigureOut">
              <a:rPr lang="en-US" smtClean="0">
                <a:solidFill>
                  <a:prstClr val="black">
                    <a:tint val="75000"/>
                  </a:prstClr>
                </a:solidFill>
              </a:rPr>
              <a:pPr defTabSz="685610"/>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64" tIns="34289" rIns="68564" bIns="34289" rtlCol="0" anchor="ctr"/>
          <a:lstStyle>
            <a:lvl1pPr algn="ctr">
              <a:defRPr sz="1000">
                <a:solidFill>
                  <a:schemeClr val="tx1">
                    <a:tint val="75000"/>
                  </a:schemeClr>
                </a:solidFill>
              </a:defRPr>
            </a:lvl1pPr>
          </a:lstStyle>
          <a:p>
            <a:pPr defTabSz="6856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64" tIns="34289" rIns="68564" bIns="34289" rtlCol="0" anchor="ctr"/>
          <a:lstStyle>
            <a:lvl1pPr algn="r">
              <a:defRPr sz="1000">
                <a:solidFill>
                  <a:schemeClr val="tx1">
                    <a:tint val="75000"/>
                  </a:schemeClr>
                </a:solidFill>
              </a:defRPr>
            </a:lvl1pPr>
          </a:lstStyle>
          <a:p>
            <a:pPr defTabSz="685610"/>
            <a:fld id="{BDF3C2EF-5DB9-4B79-9341-799FBB21EAB2}" type="slidenum">
              <a:rPr lang="en-US" smtClean="0">
                <a:solidFill>
                  <a:prstClr val="black">
                    <a:tint val="75000"/>
                  </a:prstClr>
                </a:solidFill>
              </a:rPr>
              <a:pPr defTabSz="685610"/>
              <a:t>‹#›</a:t>
            </a:fld>
            <a:endParaRPr lang="en-US">
              <a:solidFill>
                <a:prstClr val="black">
                  <a:tint val="75000"/>
                </a:prstClr>
              </a:solidFill>
            </a:endParaRPr>
          </a:p>
        </p:txBody>
      </p:sp>
    </p:spTree>
    <p:extLst>
      <p:ext uri="{BB962C8B-B14F-4D97-AF65-F5344CB8AC3E}">
        <p14:creationId xmlns:p14="http://schemas.microsoft.com/office/powerpoint/2010/main" val="31648122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61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217" indent="-171406" algn="l" defTabSz="68561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5" indent="-171406" algn="l" defTabSz="68561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816"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617"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426"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232"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039"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848" indent="-171406" algn="l" defTabSz="685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610" rtl="0" eaLnBrk="1" latinLnBrk="0" hangingPunct="1">
        <a:defRPr sz="1300" kern="1200">
          <a:solidFill>
            <a:schemeClr val="tx1"/>
          </a:solidFill>
          <a:latin typeface="+mn-lt"/>
          <a:ea typeface="+mn-ea"/>
          <a:cs typeface="+mn-cs"/>
        </a:defRPr>
      </a:lvl1pPr>
      <a:lvl2pPr marL="342803" algn="l" defTabSz="685610" rtl="0" eaLnBrk="1" latinLnBrk="0" hangingPunct="1">
        <a:defRPr sz="1300" kern="1200">
          <a:solidFill>
            <a:schemeClr val="tx1"/>
          </a:solidFill>
          <a:latin typeface="+mn-lt"/>
          <a:ea typeface="+mn-ea"/>
          <a:cs typeface="+mn-cs"/>
        </a:defRPr>
      </a:lvl2pPr>
      <a:lvl3pPr marL="685610" algn="l" defTabSz="685610" rtl="0" eaLnBrk="1" latinLnBrk="0" hangingPunct="1">
        <a:defRPr sz="1300" kern="1200">
          <a:solidFill>
            <a:schemeClr val="tx1"/>
          </a:solidFill>
          <a:latin typeface="+mn-lt"/>
          <a:ea typeface="+mn-ea"/>
          <a:cs typeface="+mn-cs"/>
        </a:defRPr>
      </a:lvl3pPr>
      <a:lvl4pPr marL="1028415" algn="l" defTabSz="685610" rtl="0" eaLnBrk="1" latinLnBrk="0" hangingPunct="1">
        <a:defRPr sz="1300" kern="1200">
          <a:solidFill>
            <a:schemeClr val="tx1"/>
          </a:solidFill>
          <a:latin typeface="+mn-lt"/>
          <a:ea typeface="+mn-ea"/>
          <a:cs typeface="+mn-cs"/>
        </a:defRPr>
      </a:lvl4pPr>
      <a:lvl5pPr marL="1371222" algn="l" defTabSz="685610" rtl="0" eaLnBrk="1" latinLnBrk="0" hangingPunct="1">
        <a:defRPr sz="1300" kern="1200">
          <a:solidFill>
            <a:schemeClr val="tx1"/>
          </a:solidFill>
          <a:latin typeface="+mn-lt"/>
          <a:ea typeface="+mn-ea"/>
          <a:cs typeface="+mn-cs"/>
        </a:defRPr>
      </a:lvl5pPr>
      <a:lvl6pPr marL="1714031" algn="l" defTabSz="685610" rtl="0" eaLnBrk="1" latinLnBrk="0" hangingPunct="1">
        <a:defRPr sz="1300" kern="1200">
          <a:solidFill>
            <a:schemeClr val="tx1"/>
          </a:solidFill>
          <a:latin typeface="+mn-lt"/>
          <a:ea typeface="+mn-ea"/>
          <a:cs typeface="+mn-cs"/>
        </a:defRPr>
      </a:lvl6pPr>
      <a:lvl7pPr marL="2056832" algn="l" defTabSz="685610" rtl="0" eaLnBrk="1" latinLnBrk="0" hangingPunct="1">
        <a:defRPr sz="1300" kern="1200">
          <a:solidFill>
            <a:schemeClr val="tx1"/>
          </a:solidFill>
          <a:latin typeface="+mn-lt"/>
          <a:ea typeface="+mn-ea"/>
          <a:cs typeface="+mn-cs"/>
        </a:defRPr>
      </a:lvl7pPr>
      <a:lvl8pPr marL="2399633" algn="l" defTabSz="685610" rtl="0" eaLnBrk="1" latinLnBrk="0" hangingPunct="1">
        <a:defRPr sz="1300" kern="1200">
          <a:solidFill>
            <a:schemeClr val="tx1"/>
          </a:solidFill>
          <a:latin typeface="+mn-lt"/>
          <a:ea typeface="+mn-ea"/>
          <a:cs typeface="+mn-cs"/>
        </a:defRPr>
      </a:lvl8pPr>
      <a:lvl9pPr marL="2742434" algn="l" defTabSz="68561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80" tIns="34291" rIns="68580" bIns="3429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80" tIns="34291" rIns="68580" bIns="342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80" tIns="34291" rIns="68580" bIns="34291" rtlCol="0" anchor="ctr"/>
          <a:lstStyle>
            <a:lvl1pPr algn="l">
              <a:defRPr sz="1000">
                <a:solidFill>
                  <a:schemeClr val="tx1">
                    <a:tint val="75000"/>
                  </a:schemeClr>
                </a:solidFill>
              </a:defRPr>
            </a:lvl1pPr>
          </a:lstStyle>
          <a:p>
            <a:pPr defTabSz="685797"/>
            <a:fld id="{E9CD933F-DB83-42DE-AA03-D5EF6BC86FFB}" type="datetimeFigureOut">
              <a:rPr lang="en-US" smtClean="0">
                <a:solidFill>
                  <a:prstClr val="black">
                    <a:tint val="75000"/>
                  </a:prstClr>
                </a:solidFill>
              </a:rPr>
              <a:pPr defTabSz="685797"/>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80" tIns="34291" rIns="68580" bIns="34291" rtlCol="0" anchor="ctr"/>
          <a:lstStyle>
            <a:lvl1pPr algn="ctr">
              <a:defRPr sz="1000">
                <a:solidFill>
                  <a:schemeClr val="tx1">
                    <a:tint val="75000"/>
                  </a:schemeClr>
                </a:solidFill>
              </a:defRPr>
            </a:lvl1pPr>
          </a:lstStyle>
          <a:p>
            <a:pPr defTabSz="68579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80" tIns="34291" rIns="68580" bIns="34291" rtlCol="0" anchor="ctr"/>
          <a:lstStyle>
            <a:lvl1pPr algn="r">
              <a:defRPr sz="1000">
                <a:solidFill>
                  <a:schemeClr val="tx1">
                    <a:tint val="75000"/>
                  </a:schemeClr>
                </a:solidFill>
              </a:defRPr>
            </a:lvl1pPr>
          </a:lstStyle>
          <a:p>
            <a:pPr defTabSz="685797"/>
            <a:fld id="{BDF3C2EF-5DB9-4B79-9341-799FBB21EAB2}" type="slidenum">
              <a:rPr lang="en-US" smtClean="0">
                <a:solidFill>
                  <a:prstClr val="black">
                    <a:tint val="75000"/>
                  </a:prstClr>
                </a:solidFill>
              </a:rPr>
              <a:pPr defTabSz="685797"/>
              <a:t>‹#›</a:t>
            </a:fld>
            <a:endParaRPr lang="en-US">
              <a:solidFill>
                <a:prstClr val="black">
                  <a:tint val="75000"/>
                </a:prstClr>
              </a:solidFill>
            </a:endParaRPr>
          </a:p>
        </p:txBody>
      </p:sp>
    </p:spTree>
    <p:extLst>
      <p:ext uri="{BB962C8B-B14F-4D97-AF65-F5344CB8AC3E}">
        <p14:creationId xmlns:p14="http://schemas.microsoft.com/office/powerpoint/2010/main" val="12650677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349"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7" indent="-171450" algn="l" defTabSz="685797"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200146"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3045"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9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8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743"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640" indent="-171450" algn="l" defTabSz="68579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97" rtl="0" eaLnBrk="1" latinLnBrk="0" hangingPunct="1">
        <a:defRPr sz="1300" kern="1200">
          <a:solidFill>
            <a:schemeClr val="tx1"/>
          </a:solidFill>
          <a:latin typeface="+mn-lt"/>
          <a:ea typeface="+mn-ea"/>
          <a:cs typeface="+mn-cs"/>
        </a:defRPr>
      </a:lvl1pPr>
      <a:lvl2pPr marL="342900" algn="l" defTabSz="685797" rtl="0" eaLnBrk="1" latinLnBrk="0" hangingPunct="1">
        <a:defRPr sz="1300" kern="1200">
          <a:solidFill>
            <a:schemeClr val="tx1"/>
          </a:solidFill>
          <a:latin typeface="+mn-lt"/>
          <a:ea typeface="+mn-ea"/>
          <a:cs typeface="+mn-cs"/>
        </a:defRPr>
      </a:lvl2pPr>
      <a:lvl3pPr marL="685797" algn="l" defTabSz="685797" rtl="0" eaLnBrk="1" latinLnBrk="0" hangingPunct="1">
        <a:defRPr sz="1300" kern="1200">
          <a:solidFill>
            <a:schemeClr val="tx1"/>
          </a:solidFill>
          <a:latin typeface="+mn-lt"/>
          <a:ea typeface="+mn-ea"/>
          <a:cs typeface="+mn-cs"/>
        </a:defRPr>
      </a:lvl3pPr>
      <a:lvl4pPr marL="1028696" algn="l" defTabSz="685797" rtl="0" eaLnBrk="1" latinLnBrk="0" hangingPunct="1">
        <a:defRPr sz="1300" kern="1200">
          <a:solidFill>
            <a:schemeClr val="tx1"/>
          </a:solidFill>
          <a:latin typeface="+mn-lt"/>
          <a:ea typeface="+mn-ea"/>
          <a:cs typeface="+mn-cs"/>
        </a:defRPr>
      </a:lvl4pPr>
      <a:lvl5pPr marL="1371596" algn="l" defTabSz="685797" rtl="0" eaLnBrk="1" latinLnBrk="0" hangingPunct="1">
        <a:defRPr sz="1300" kern="1200">
          <a:solidFill>
            <a:schemeClr val="tx1"/>
          </a:solidFill>
          <a:latin typeface="+mn-lt"/>
          <a:ea typeface="+mn-ea"/>
          <a:cs typeface="+mn-cs"/>
        </a:defRPr>
      </a:lvl5pPr>
      <a:lvl6pPr marL="1714495" algn="l" defTabSz="685797" rtl="0" eaLnBrk="1" latinLnBrk="0" hangingPunct="1">
        <a:defRPr sz="1300" kern="1200">
          <a:solidFill>
            <a:schemeClr val="tx1"/>
          </a:solidFill>
          <a:latin typeface="+mn-lt"/>
          <a:ea typeface="+mn-ea"/>
          <a:cs typeface="+mn-cs"/>
        </a:defRPr>
      </a:lvl6pPr>
      <a:lvl7pPr marL="2057393" algn="l" defTabSz="685797" rtl="0" eaLnBrk="1" latinLnBrk="0" hangingPunct="1">
        <a:defRPr sz="1300" kern="1200">
          <a:solidFill>
            <a:schemeClr val="tx1"/>
          </a:solidFill>
          <a:latin typeface="+mn-lt"/>
          <a:ea typeface="+mn-ea"/>
          <a:cs typeface="+mn-cs"/>
        </a:defRPr>
      </a:lvl7pPr>
      <a:lvl8pPr marL="2400293" algn="l" defTabSz="685797" rtl="0" eaLnBrk="1" latinLnBrk="0" hangingPunct="1">
        <a:defRPr sz="1300" kern="1200">
          <a:solidFill>
            <a:schemeClr val="tx1"/>
          </a:solidFill>
          <a:latin typeface="+mn-lt"/>
          <a:ea typeface="+mn-ea"/>
          <a:cs typeface="+mn-cs"/>
        </a:defRPr>
      </a:lvl8pPr>
      <a:lvl9pPr marL="2743191" algn="l" defTabSz="68579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29" tIns="17111" rIns="34229" bIns="17111" rtlCol="0" anchor="ctr"/>
          <a:lstStyle/>
          <a:p>
            <a:pPr algn="ctr" defTabSz="812422"/>
            <a:endParaRPr lang="en-US" sz="1600">
              <a:solidFill>
                <a:prstClr val="white"/>
              </a:solidFill>
            </a:endParaRPr>
          </a:p>
        </p:txBody>
      </p:sp>
    </p:spTree>
    <p:extLst>
      <p:ext uri="{BB962C8B-B14F-4D97-AF65-F5344CB8AC3E}">
        <p14:creationId xmlns:p14="http://schemas.microsoft.com/office/powerpoint/2010/main" val="184157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iming>
    <p:tnLst>
      <p:par>
        <p:cTn id="1" dur="indefinite" restart="never" nodeType="tmRoot"/>
      </p:par>
    </p:tnLst>
  </p:timing>
  <p:txStyles>
    <p:titleStyle>
      <a:lvl1pPr algn="ctr" defTabSz="812422" rtl="0" eaLnBrk="1" latinLnBrk="0" hangingPunct="1">
        <a:spcBef>
          <a:spcPct val="0"/>
        </a:spcBef>
        <a:buNone/>
        <a:defRPr sz="3900" kern="1200">
          <a:solidFill>
            <a:schemeClr val="tx1"/>
          </a:solidFill>
          <a:latin typeface="+mj-lt"/>
          <a:ea typeface="+mj-ea"/>
          <a:cs typeface="+mj-cs"/>
        </a:defRPr>
      </a:lvl1pPr>
    </p:titleStyle>
    <p:bodyStyle>
      <a:lvl1pPr marL="304661" indent="-304661" algn="l" defTabSz="81242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0061" indent="-253917" algn="l" defTabSz="81242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5465" indent="-203107" algn="l" defTabSz="81242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1612"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27953"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34045"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0250"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46453"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52571" indent="-203107" algn="l" defTabSz="81242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2422" rtl="0" eaLnBrk="1" latinLnBrk="0" hangingPunct="1">
        <a:defRPr sz="1600" kern="1200">
          <a:solidFill>
            <a:schemeClr val="tx1"/>
          </a:solidFill>
          <a:latin typeface="+mn-lt"/>
          <a:ea typeface="+mn-ea"/>
          <a:cs typeface="+mn-cs"/>
        </a:defRPr>
      </a:lvl1pPr>
      <a:lvl2pPr marL="406214" algn="l" defTabSz="812422" rtl="0" eaLnBrk="1" latinLnBrk="0" hangingPunct="1">
        <a:defRPr sz="1600" kern="1200">
          <a:solidFill>
            <a:schemeClr val="tx1"/>
          </a:solidFill>
          <a:latin typeface="+mn-lt"/>
          <a:ea typeface="+mn-ea"/>
          <a:cs typeface="+mn-cs"/>
        </a:defRPr>
      </a:lvl2pPr>
      <a:lvl3pPr marL="812422" algn="l" defTabSz="812422" rtl="0" eaLnBrk="1" latinLnBrk="0" hangingPunct="1">
        <a:defRPr sz="1600" kern="1200">
          <a:solidFill>
            <a:schemeClr val="tx1"/>
          </a:solidFill>
          <a:latin typeface="+mn-lt"/>
          <a:ea typeface="+mn-ea"/>
          <a:cs typeface="+mn-cs"/>
        </a:defRPr>
      </a:lvl3pPr>
      <a:lvl4pPr marL="1218637" algn="l" defTabSz="812422" rtl="0" eaLnBrk="1" latinLnBrk="0" hangingPunct="1">
        <a:defRPr sz="1600" kern="1200">
          <a:solidFill>
            <a:schemeClr val="tx1"/>
          </a:solidFill>
          <a:latin typeface="+mn-lt"/>
          <a:ea typeface="+mn-ea"/>
          <a:cs typeface="+mn-cs"/>
        </a:defRPr>
      </a:lvl4pPr>
      <a:lvl5pPr marL="1624783" algn="l" defTabSz="812422" rtl="0" eaLnBrk="1" latinLnBrk="0" hangingPunct="1">
        <a:defRPr sz="1600" kern="1200">
          <a:solidFill>
            <a:schemeClr val="tx1"/>
          </a:solidFill>
          <a:latin typeface="+mn-lt"/>
          <a:ea typeface="+mn-ea"/>
          <a:cs typeface="+mn-cs"/>
        </a:defRPr>
      </a:lvl5pPr>
      <a:lvl6pPr marL="2030931" algn="l" defTabSz="812422" rtl="0" eaLnBrk="1" latinLnBrk="0" hangingPunct="1">
        <a:defRPr sz="1600" kern="1200">
          <a:solidFill>
            <a:schemeClr val="tx1"/>
          </a:solidFill>
          <a:latin typeface="+mn-lt"/>
          <a:ea typeface="+mn-ea"/>
          <a:cs typeface="+mn-cs"/>
        </a:defRPr>
      </a:lvl6pPr>
      <a:lvl7pPr marL="2437143" algn="l" defTabSz="812422" rtl="0" eaLnBrk="1" latinLnBrk="0" hangingPunct="1">
        <a:defRPr sz="1600" kern="1200">
          <a:solidFill>
            <a:schemeClr val="tx1"/>
          </a:solidFill>
          <a:latin typeface="+mn-lt"/>
          <a:ea typeface="+mn-ea"/>
          <a:cs typeface="+mn-cs"/>
        </a:defRPr>
      </a:lvl7pPr>
      <a:lvl8pPr marL="2843355" algn="l" defTabSz="812422" rtl="0" eaLnBrk="1" latinLnBrk="0" hangingPunct="1">
        <a:defRPr sz="1600" kern="1200">
          <a:solidFill>
            <a:schemeClr val="tx1"/>
          </a:solidFill>
          <a:latin typeface="+mn-lt"/>
          <a:ea typeface="+mn-ea"/>
          <a:cs typeface="+mn-cs"/>
        </a:defRPr>
      </a:lvl8pPr>
      <a:lvl9pPr marL="3249566" algn="l" defTabSz="81242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498" tIns="34289" rIns="6849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498" tIns="34289" rIns="6849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498" tIns="34289" rIns="68498" bIns="34289" rtlCol="0" anchor="ctr"/>
          <a:lstStyle>
            <a:lvl1pPr algn="l">
              <a:defRPr sz="1000">
                <a:solidFill>
                  <a:schemeClr val="tx1">
                    <a:tint val="75000"/>
                  </a:schemeClr>
                </a:solidFill>
              </a:defRPr>
            </a:lvl1pPr>
          </a:lstStyle>
          <a:p>
            <a:pPr defTabSz="684862"/>
            <a:fld id="{E9CD933F-DB83-42DE-AA03-D5EF6BC86FFB}" type="datetimeFigureOut">
              <a:rPr lang="en-US" smtClean="0">
                <a:solidFill>
                  <a:prstClr val="black">
                    <a:tint val="75000"/>
                  </a:prstClr>
                </a:solidFill>
              </a:rPr>
              <a:pPr defTabSz="684862"/>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498" tIns="34289" rIns="68498" bIns="34289" rtlCol="0" anchor="ctr"/>
          <a:lstStyle>
            <a:lvl1pPr algn="ctr">
              <a:defRPr sz="1000">
                <a:solidFill>
                  <a:schemeClr val="tx1">
                    <a:tint val="75000"/>
                  </a:schemeClr>
                </a:solidFill>
              </a:defRPr>
            </a:lvl1pPr>
          </a:lstStyle>
          <a:p>
            <a:pPr defTabSz="68486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498" tIns="34289" rIns="68498" bIns="34289" rtlCol="0" anchor="ctr"/>
          <a:lstStyle>
            <a:lvl1pPr algn="r">
              <a:defRPr sz="1000">
                <a:solidFill>
                  <a:schemeClr val="tx1">
                    <a:tint val="75000"/>
                  </a:schemeClr>
                </a:solidFill>
              </a:defRPr>
            </a:lvl1pPr>
          </a:lstStyle>
          <a:p>
            <a:pPr defTabSz="684862"/>
            <a:fld id="{BDF3C2EF-5DB9-4B79-9341-799FBB21EAB2}" type="slidenum">
              <a:rPr lang="en-US" smtClean="0">
                <a:solidFill>
                  <a:prstClr val="black">
                    <a:tint val="75000"/>
                  </a:prstClr>
                </a:solidFill>
              </a:rPr>
              <a:pPr defTabSz="684862"/>
              <a:t>‹#›</a:t>
            </a:fld>
            <a:endParaRPr lang="en-US">
              <a:solidFill>
                <a:prstClr val="black">
                  <a:tint val="75000"/>
                </a:prstClr>
              </a:solidFill>
            </a:endParaRPr>
          </a:p>
        </p:txBody>
      </p:sp>
    </p:spTree>
    <p:extLst>
      <p:ext uri="{BB962C8B-B14F-4D97-AF65-F5344CB8AC3E}">
        <p14:creationId xmlns:p14="http://schemas.microsoft.com/office/powerpoint/2010/main" val="37232761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486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30" indent="-171230" algn="l" defTabSz="684862"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689" indent="-171230" algn="l" defTabSz="68486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091" indent="-171230" algn="l" defTabSz="684862"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496"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0901"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358"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790"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223"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680" indent="-171230" algn="l" defTabSz="68486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4862" rtl="0" eaLnBrk="1" latinLnBrk="0" hangingPunct="1">
        <a:defRPr sz="1300" kern="1200">
          <a:solidFill>
            <a:schemeClr val="tx1"/>
          </a:solidFill>
          <a:latin typeface="+mn-lt"/>
          <a:ea typeface="+mn-ea"/>
          <a:cs typeface="+mn-cs"/>
        </a:defRPr>
      </a:lvl1pPr>
      <a:lvl2pPr marL="342407" algn="l" defTabSz="684862" rtl="0" eaLnBrk="1" latinLnBrk="0" hangingPunct="1">
        <a:defRPr sz="1300" kern="1200">
          <a:solidFill>
            <a:schemeClr val="tx1"/>
          </a:solidFill>
          <a:latin typeface="+mn-lt"/>
          <a:ea typeface="+mn-ea"/>
          <a:cs typeface="+mn-cs"/>
        </a:defRPr>
      </a:lvl2pPr>
      <a:lvl3pPr marL="684862" algn="l" defTabSz="684862" rtl="0" eaLnBrk="1" latinLnBrk="0" hangingPunct="1">
        <a:defRPr sz="1300" kern="1200">
          <a:solidFill>
            <a:schemeClr val="tx1"/>
          </a:solidFill>
          <a:latin typeface="+mn-lt"/>
          <a:ea typeface="+mn-ea"/>
          <a:cs typeface="+mn-cs"/>
        </a:defRPr>
      </a:lvl3pPr>
      <a:lvl4pPr marL="1027293" algn="l" defTabSz="684862" rtl="0" eaLnBrk="1" latinLnBrk="0" hangingPunct="1">
        <a:defRPr sz="1300" kern="1200">
          <a:solidFill>
            <a:schemeClr val="tx1"/>
          </a:solidFill>
          <a:latin typeface="+mn-lt"/>
          <a:ea typeface="+mn-ea"/>
          <a:cs typeface="+mn-cs"/>
        </a:defRPr>
      </a:lvl4pPr>
      <a:lvl5pPr marL="1369726" algn="l" defTabSz="684862" rtl="0" eaLnBrk="1" latinLnBrk="0" hangingPunct="1">
        <a:defRPr sz="1300" kern="1200">
          <a:solidFill>
            <a:schemeClr val="tx1"/>
          </a:solidFill>
          <a:latin typeface="+mn-lt"/>
          <a:ea typeface="+mn-ea"/>
          <a:cs typeface="+mn-cs"/>
        </a:defRPr>
      </a:lvl5pPr>
      <a:lvl6pPr marL="1712183" algn="l" defTabSz="684862" rtl="0" eaLnBrk="1" latinLnBrk="0" hangingPunct="1">
        <a:defRPr sz="1300" kern="1200">
          <a:solidFill>
            <a:schemeClr val="tx1"/>
          </a:solidFill>
          <a:latin typeface="+mn-lt"/>
          <a:ea typeface="+mn-ea"/>
          <a:cs typeface="+mn-cs"/>
        </a:defRPr>
      </a:lvl6pPr>
      <a:lvl7pPr marL="2054588" algn="l" defTabSz="684862" rtl="0" eaLnBrk="1" latinLnBrk="0" hangingPunct="1">
        <a:defRPr sz="1300" kern="1200">
          <a:solidFill>
            <a:schemeClr val="tx1"/>
          </a:solidFill>
          <a:latin typeface="+mn-lt"/>
          <a:ea typeface="+mn-ea"/>
          <a:cs typeface="+mn-cs"/>
        </a:defRPr>
      </a:lvl7pPr>
      <a:lvl8pPr marL="2396993" algn="l" defTabSz="684862" rtl="0" eaLnBrk="1" latinLnBrk="0" hangingPunct="1">
        <a:defRPr sz="1300" kern="1200">
          <a:solidFill>
            <a:schemeClr val="tx1"/>
          </a:solidFill>
          <a:latin typeface="+mn-lt"/>
          <a:ea typeface="+mn-ea"/>
          <a:cs typeface="+mn-cs"/>
        </a:defRPr>
      </a:lvl8pPr>
      <a:lvl9pPr marL="2739398" algn="l" defTabSz="684862"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02" tIns="34289" rIns="68502"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02" tIns="34289" rIns="68502"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02" tIns="34289" rIns="68502" bIns="34289" rtlCol="0" anchor="ctr"/>
          <a:lstStyle>
            <a:lvl1pPr algn="l">
              <a:defRPr sz="1000">
                <a:solidFill>
                  <a:schemeClr val="tx1">
                    <a:tint val="75000"/>
                  </a:schemeClr>
                </a:solidFill>
              </a:defRPr>
            </a:lvl1pPr>
          </a:lstStyle>
          <a:p>
            <a:pPr defTabSz="684913"/>
            <a:fld id="{E9CD933F-DB83-42DE-AA03-D5EF6BC86FFB}" type="datetimeFigureOut">
              <a:rPr lang="en-US" smtClean="0">
                <a:solidFill>
                  <a:prstClr val="black">
                    <a:tint val="75000"/>
                  </a:prstClr>
                </a:solidFill>
              </a:rPr>
              <a:pPr defTabSz="684913"/>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02" tIns="34289" rIns="68502" bIns="34289" rtlCol="0" anchor="ctr"/>
          <a:lstStyle>
            <a:lvl1pPr algn="ctr">
              <a:defRPr sz="1000">
                <a:solidFill>
                  <a:schemeClr val="tx1">
                    <a:tint val="75000"/>
                  </a:schemeClr>
                </a:solidFill>
              </a:defRPr>
            </a:lvl1pPr>
          </a:lstStyle>
          <a:p>
            <a:pPr defTabSz="6849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02" tIns="34289" rIns="68502" bIns="34289" rtlCol="0" anchor="ctr"/>
          <a:lstStyle>
            <a:lvl1pPr algn="r">
              <a:defRPr sz="1000">
                <a:solidFill>
                  <a:schemeClr val="tx1">
                    <a:tint val="75000"/>
                  </a:schemeClr>
                </a:solidFill>
              </a:defRPr>
            </a:lvl1pPr>
          </a:lstStyle>
          <a:p>
            <a:pPr defTabSz="684913"/>
            <a:fld id="{BDF3C2EF-5DB9-4B79-9341-799FBB21EAB2}" type="slidenum">
              <a:rPr lang="en-US" smtClean="0">
                <a:solidFill>
                  <a:prstClr val="black">
                    <a:tint val="75000"/>
                  </a:prstClr>
                </a:solidFill>
              </a:rPr>
              <a:pPr defTabSz="684913"/>
              <a:t>‹#›</a:t>
            </a:fld>
            <a:endParaRPr lang="en-US">
              <a:solidFill>
                <a:prstClr val="black">
                  <a:tint val="75000"/>
                </a:prstClr>
              </a:solidFill>
            </a:endParaRPr>
          </a:p>
        </p:txBody>
      </p:sp>
    </p:spTree>
    <p:extLst>
      <p:ext uri="{BB962C8B-B14F-4D97-AF65-F5344CB8AC3E}">
        <p14:creationId xmlns:p14="http://schemas.microsoft.com/office/powerpoint/2010/main" val="25599052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49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42" indent="-171242" algn="l" defTabSz="684913"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725" indent="-171242" algn="l" defTabSz="6849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154" indent="-171242" algn="l" defTabSz="68491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586"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018"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499"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957"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415"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896" indent="-171242" algn="l" defTabSz="68491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4913" rtl="0" eaLnBrk="1" latinLnBrk="0" hangingPunct="1">
        <a:defRPr sz="1300" kern="1200">
          <a:solidFill>
            <a:schemeClr val="tx1"/>
          </a:solidFill>
          <a:latin typeface="+mn-lt"/>
          <a:ea typeface="+mn-ea"/>
          <a:cs typeface="+mn-cs"/>
        </a:defRPr>
      </a:lvl1pPr>
      <a:lvl2pPr marL="342434" algn="l" defTabSz="684913" rtl="0" eaLnBrk="1" latinLnBrk="0" hangingPunct="1">
        <a:defRPr sz="1300" kern="1200">
          <a:solidFill>
            <a:schemeClr val="tx1"/>
          </a:solidFill>
          <a:latin typeface="+mn-lt"/>
          <a:ea typeface="+mn-ea"/>
          <a:cs typeface="+mn-cs"/>
        </a:defRPr>
      </a:lvl2pPr>
      <a:lvl3pPr marL="684913" algn="l" defTabSz="684913" rtl="0" eaLnBrk="1" latinLnBrk="0" hangingPunct="1">
        <a:defRPr sz="1300" kern="1200">
          <a:solidFill>
            <a:schemeClr val="tx1"/>
          </a:solidFill>
          <a:latin typeface="+mn-lt"/>
          <a:ea typeface="+mn-ea"/>
          <a:cs typeface="+mn-cs"/>
        </a:defRPr>
      </a:lvl3pPr>
      <a:lvl4pPr marL="1027370" algn="l" defTabSz="684913" rtl="0" eaLnBrk="1" latinLnBrk="0" hangingPunct="1">
        <a:defRPr sz="1300" kern="1200">
          <a:solidFill>
            <a:schemeClr val="tx1"/>
          </a:solidFill>
          <a:latin typeface="+mn-lt"/>
          <a:ea typeface="+mn-ea"/>
          <a:cs typeface="+mn-cs"/>
        </a:defRPr>
      </a:lvl4pPr>
      <a:lvl5pPr marL="1369828" algn="l" defTabSz="684913" rtl="0" eaLnBrk="1" latinLnBrk="0" hangingPunct="1">
        <a:defRPr sz="1300" kern="1200">
          <a:solidFill>
            <a:schemeClr val="tx1"/>
          </a:solidFill>
          <a:latin typeface="+mn-lt"/>
          <a:ea typeface="+mn-ea"/>
          <a:cs typeface="+mn-cs"/>
        </a:defRPr>
      </a:lvl5pPr>
      <a:lvl6pPr marL="1712309" algn="l" defTabSz="684913" rtl="0" eaLnBrk="1" latinLnBrk="0" hangingPunct="1">
        <a:defRPr sz="1300" kern="1200">
          <a:solidFill>
            <a:schemeClr val="tx1"/>
          </a:solidFill>
          <a:latin typeface="+mn-lt"/>
          <a:ea typeface="+mn-ea"/>
          <a:cs typeface="+mn-cs"/>
        </a:defRPr>
      </a:lvl6pPr>
      <a:lvl7pPr marL="2054741" algn="l" defTabSz="684913" rtl="0" eaLnBrk="1" latinLnBrk="0" hangingPunct="1">
        <a:defRPr sz="1300" kern="1200">
          <a:solidFill>
            <a:schemeClr val="tx1"/>
          </a:solidFill>
          <a:latin typeface="+mn-lt"/>
          <a:ea typeface="+mn-ea"/>
          <a:cs typeface="+mn-cs"/>
        </a:defRPr>
      </a:lvl7pPr>
      <a:lvl8pPr marL="2397173" algn="l" defTabSz="684913" rtl="0" eaLnBrk="1" latinLnBrk="0" hangingPunct="1">
        <a:defRPr sz="1300" kern="1200">
          <a:solidFill>
            <a:schemeClr val="tx1"/>
          </a:solidFill>
          <a:latin typeface="+mn-lt"/>
          <a:ea typeface="+mn-ea"/>
          <a:cs typeface="+mn-cs"/>
        </a:defRPr>
      </a:lvl8pPr>
      <a:lvl9pPr marL="2739605" algn="l" defTabSz="68491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34" tIns="45667" rIns="91334"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34" tIns="45667" rIns="91334" bIns="456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34" tIns="45667" rIns="91334" bIns="45667" rtlCol="0" anchor="ctr"/>
          <a:lstStyle>
            <a:lvl1pPr algn="l">
              <a:defRPr sz="1200">
                <a:solidFill>
                  <a:schemeClr val="tx1">
                    <a:tint val="75000"/>
                  </a:schemeClr>
                </a:solidFill>
              </a:defRPr>
            </a:lvl1pPr>
          </a:lstStyle>
          <a:p>
            <a:pPr defTabSz="913208"/>
            <a:fld id="{64C211C3-3134-421B-A91F-25D0C2A95CAC}" type="datetimeFigureOut">
              <a:rPr lang="en-US" smtClean="0">
                <a:solidFill>
                  <a:prstClr val="black">
                    <a:tint val="75000"/>
                  </a:prstClr>
                </a:solidFill>
              </a:rPr>
              <a:pPr defTabSz="913208"/>
              <a:t>3/8/2023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34" tIns="45667" rIns="91334" bIns="45667" rtlCol="0" anchor="ctr"/>
          <a:lstStyle>
            <a:lvl1pPr algn="ctr">
              <a:defRPr sz="1200">
                <a:solidFill>
                  <a:schemeClr val="tx1">
                    <a:tint val="75000"/>
                  </a:schemeClr>
                </a:solidFill>
              </a:defRPr>
            </a:lvl1pPr>
          </a:lstStyle>
          <a:p>
            <a:pPr defTabSz="91320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34" tIns="45667" rIns="91334" bIns="45667" rtlCol="0" anchor="ctr"/>
          <a:lstStyle>
            <a:lvl1pPr algn="r">
              <a:defRPr sz="1200">
                <a:solidFill>
                  <a:schemeClr val="tx1">
                    <a:tint val="75000"/>
                  </a:schemeClr>
                </a:solidFill>
              </a:defRPr>
            </a:lvl1pPr>
          </a:lstStyle>
          <a:p>
            <a:pPr defTabSz="913208"/>
            <a:fld id="{25A76C07-5E24-4101-831E-CFF6FD6B7194}" type="slidenum">
              <a:rPr lang="en-US" smtClean="0">
                <a:solidFill>
                  <a:prstClr val="black">
                    <a:tint val="75000"/>
                  </a:prstClr>
                </a:solidFill>
              </a:rPr>
              <a:pPr defTabSz="913208"/>
              <a:t>‹#›</a:t>
            </a:fld>
            <a:endParaRPr lang="en-US">
              <a:solidFill>
                <a:prstClr val="black">
                  <a:tint val="75000"/>
                </a:prstClr>
              </a:solidFill>
            </a:endParaRPr>
          </a:p>
        </p:txBody>
      </p:sp>
    </p:spTree>
    <p:extLst>
      <p:ext uri="{BB962C8B-B14F-4D97-AF65-F5344CB8AC3E}">
        <p14:creationId xmlns:p14="http://schemas.microsoft.com/office/powerpoint/2010/main" val="27195889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3208" rtl="0" eaLnBrk="1" latinLnBrk="0" hangingPunct="1">
        <a:spcBef>
          <a:spcPct val="0"/>
        </a:spcBef>
        <a:buNone/>
        <a:defRPr sz="4400" kern="1200">
          <a:solidFill>
            <a:schemeClr val="tx1"/>
          </a:solidFill>
          <a:latin typeface="+mj-lt"/>
          <a:ea typeface="+mj-ea"/>
          <a:cs typeface="+mj-cs"/>
        </a:defRPr>
      </a:lvl1pPr>
    </p:titleStyle>
    <p:bodyStyle>
      <a:lvl1pPr marL="342425" indent="-342425" algn="l" defTabSz="9132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95" indent="-285379" algn="l" defTabSz="9132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90" indent="-228282" algn="l" defTabSz="9132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80"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96"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61"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78"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69"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59" indent="-228282" algn="l" defTabSz="9132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566"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798" algn="l" defTabSz="913208" rtl="0" eaLnBrk="1" latinLnBrk="0" hangingPunct="1">
        <a:defRPr sz="1800" kern="1200">
          <a:solidFill>
            <a:schemeClr val="tx1"/>
          </a:solidFill>
          <a:latin typeface="+mn-lt"/>
          <a:ea typeface="+mn-ea"/>
          <a:cs typeface="+mn-cs"/>
        </a:defRPr>
      </a:lvl4pPr>
      <a:lvl5pPr marL="1826414" algn="l" defTabSz="913208" rtl="0" eaLnBrk="1" latinLnBrk="0" hangingPunct="1">
        <a:defRPr sz="1800" kern="1200">
          <a:solidFill>
            <a:schemeClr val="tx1"/>
          </a:solidFill>
          <a:latin typeface="+mn-lt"/>
          <a:ea typeface="+mn-ea"/>
          <a:cs typeface="+mn-cs"/>
        </a:defRPr>
      </a:lvl5pPr>
      <a:lvl6pPr marL="2282979" algn="l" defTabSz="913208" rtl="0" eaLnBrk="1" latinLnBrk="0" hangingPunct="1">
        <a:defRPr sz="1800" kern="1200">
          <a:solidFill>
            <a:schemeClr val="tx1"/>
          </a:solidFill>
          <a:latin typeface="+mn-lt"/>
          <a:ea typeface="+mn-ea"/>
          <a:cs typeface="+mn-cs"/>
        </a:defRPr>
      </a:lvl6pPr>
      <a:lvl7pPr marL="2739545" algn="l" defTabSz="913208" rtl="0" eaLnBrk="1" latinLnBrk="0" hangingPunct="1">
        <a:defRPr sz="1800" kern="1200">
          <a:solidFill>
            <a:schemeClr val="tx1"/>
          </a:solidFill>
          <a:latin typeface="+mn-lt"/>
          <a:ea typeface="+mn-ea"/>
          <a:cs typeface="+mn-cs"/>
        </a:defRPr>
      </a:lvl7pPr>
      <a:lvl8pPr marL="3196160" algn="l" defTabSz="913208" rtl="0" eaLnBrk="1" latinLnBrk="0" hangingPunct="1">
        <a:defRPr sz="1800" kern="1200">
          <a:solidFill>
            <a:schemeClr val="tx1"/>
          </a:solidFill>
          <a:latin typeface="+mn-lt"/>
          <a:ea typeface="+mn-ea"/>
          <a:cs typeface="+mn-cs"/>
        </a:defRPr>
      </a:lvl8pPr>
      <a:lvl9pPr marL="3652763" algn="l" defTabSz="9132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1486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3118" rtl="0" eaLnBrk="1" latinLnBrk="0" hangingPunct="1">
        <a:spcBef>
          <a:spcPct val="0"/>
        </a:spcBef>
        <a:buNone/>
        <a:defRPr sz="4400" kern="1200">
          <a:solidFill>
            <a:schemeClr val="tx1"/>
          </a:solidFill>
          <a:latin typeface="+mj-lt"/>
          <a:ea typeface="+mj-ea"/>
          <a:cs typeface="+mj-cs"/>
        </a:defRPr>
      </a:lvl1pPr>
    </p:titleStyle>
    <p:bodyStyle>
      <a:lvl1pPr marL="342389" indent="-342389" algn="l" defTabSz="91311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23" indent="-285351" algn="l" defTabSz="91311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6" indent="-228258" algn="l" defTabSz="91311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20"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49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009"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82"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27"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71" indent="-228258" algn="l" defTabSz="913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8" rtl="0" eaLnBrk="1" latinLnBrk="0" hangingPunct="1">
        <a:defRPr sz="1800" kern="1200">
          <a:solidFill>
            <a:schemeClr val="tx1"/>
          </a:solidFill>
          <a:latin typeface="+mn-lt"/>
          <a:ea typeface="+mn-ea"/>
          <a:cs typeface="+mn-cs"/>
        </a:defRPr>
      </a:lvl1pPr>
      <a:lvl2pPr marL="456518" algn="l" defTabSz="913118" rtl="0" eaLnBrk="1" latinLnBrk="0" hangingPunct="1">
        <a:defRPr sz="1800" kern="1200">
          <a:solidFill>
            <a:schemeClr val="tx1"/>
          </a:solidFill>
          <a:latin typeface="+mn-lt"/>
          <a:ea typeface="+mn-ea"/>
          <a:cs typeface="+mn-cs"/>
        </a:defRPr>
      </a:lvl2pPr>
      <a:lvl3pPr marL="913118" algn="l" defTabSz="913118" rtl="0" eaLnBrk="1" latinLnBrk="0" hangingPunct="1">
        <a:defRPr sz="1800" kern="1200">
          <a:solidFill>
            <a:schemeClr val="tx1"/>
          </a:solidFill>
          <a:latin typeface="+mn-lt"/>
          <a:ea typeface="+mn-ea"/>
          <a:cs typeface="+mn-cs"/>
        </a:defRPr>
      </a:lvl3pPr>
      <a:lvl4pPr marL="1369662" algn="l" defTabSz="913118" rtl="0" eaLnBrk="1" latinLnBrk="0" hangingPunct="1">
        <a:defRPr sz="1800" kern="1200">
          <a:solidFill>
            <a:schemeClr val="tx1"/>
          </a:solidFill>
          <a:latin typeface="+mn-lt"/>
          <a:ea typeface="+mn-ea"/>
          <a:cs typeface="+mn-cs"/>
        </a:defRPr>
      </a:lvl4pPr>
      <a:lvl5pPr marL="1826234" algn="l" defTabSz="913118" rtl="0" eaLnBrk="1" latinLnBrk="0" hangingPunct="1">
        <a:defRPr sz="1800" kern="1200">
          <a:solidFill>
            <a:schemeClr val="tx1"/>
          </a:solidFill>
          <a:latin typeface="+mn-lt"/>
          <a:ea typeface="+mn-ea"/>
          <a:cs typeface="+mn-cs"/>
        </a:defRPr>
      </a:lvl5pPr>
      <a:lvl6pPr marL="2282751" algn="l" defTabSz="913118" rtl="0" eaLnBrk="1" latinLnBrk="0" hangingPunct="1">
        <a:defRPr sz="1800" kern="1200">
          <a:solidFill>
            <a:schemeClr val="tx1"/>
          </a:solidFill>
          <a:latin typeface="+mn-lt"/>
          <a:ea typeface="+mn-ea"/>
          <a:cs typeface="+mn-cs"/>
        </a:defRPr>
      </a:lvl6pPr>
      <a:lvl7pPr marL="2739269" algn="l" defTabSz="913118" rtl="0" eaLnBrk="1" latinLnBrk="0" hangingPunct="1">
        <a:defRPr sz="1800" kern="1200">
          <a:solidFill>
            <a:schemeClr val="tx1"/>
          </a:solidFill>
          <a:latin typeface="+mn-lt"/>
          <a:ea typeface="+mn-ea"/>
          <a:cs typeface="+mn-cs"/>
        </a:defRPr>
      </a:lvl7pPr>
      <a:lvl8pPr marL="3195840" algn="l" defTabSz="913118" rtl="0" eaLnBrk="1" latinLnBrk="0" hangingPunct="1">
        <a:defRPr sz="1800" kern="1200">
          <a:solidFill>
            <a:schemeClr val="tx1"/>
          </a:solidFill>
          <a:latin typeface="+mn-lt"/>
          <a:ea typeface="+mn-ea"/>
          <a:cs typeface="+mn-cs"/>
        </a:defRPr>
      </a:lvl8pPr>
      <a:lvl9pPr marL="3652399" algn="l" defTabSz="91311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40" tIns="45670" rIns="91340" bIns="456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40" tIns="45670" rIns="91340" bIns="45670" rtlCol="0" anchor="ctr"/>
          <a:lstStyle>
            <a:lvl1pPr algn="l">
              <a:defRPr sz="1200">
                <a:solidFill>
                  <a:schemeClr val="tx1">
                    <a:tint val="75000"/>
                  </a:schemeClr>
                </a:solidFill>
              </a:defRPr>
            </a:lvl1pPr>
          </a:lstStyle>
          <a:p>
            <a:pPr defTabSz="913302"/>
            <a:fld id="{8B4DEF19-180F-4A65-B4F1-ED6AE6A9FE3E}" type="datetimeFigureOut">
              <a:rPr lang="en-US" smtClean="0">
                <a:solidFill>
                  <a:prstClr val="black">
                    <a:tint val="75000"/>
                  </a:prstClr>
                </a:solidFill>
              </a:rPr>
              <a:pPr defTabSz="913302"/>
              <a:t>3/8/2023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40" tIns="45670" rIns="91340" bIns="45670" rtlCol="0" anchor="ctr"/>
          <a:lstStyle>
            <a:lvl1pPr algn="ctr">
              <a:defRPr sz="1200">
                <a:solidFill>
                  <a:schemeClr val="tx1">
                    <a:tint val="75000"/>
                  </a:schemeClr>
                </a:solidFill>
              </a:defRPr>
            </a:lvl1pPr>
          </a:lstStyle>
          <a:p>
            <a:pPr defTabSz="9133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40" tIns="45670" rIns="91340" bIns="45670" rtlCol="0" anchor="ctr"/>
          <a:lstStyle>
            <a:lvl1pPr algn="r">
              <a:defRPr sz="1200">
                <a:solidFill>
                  <a:schemeClr val="tx1">
                    <a:tint val="75000"/>
                  </a:schemeClr>
                </a:solidFill>
              </a:defRPr>
            </a:lvl1pPr>
          </a:lstStyle>
          <a:p>
            <a:pPr defTabSz="913302"/>
            <a:fld id="{7A7A428E-E799-4F72-806A-8C264C703076}" type="slidenum">
              <a:rPr lang="en-US" smtClean="0">
                <a:solidFill>
                  <a:prstClr val="black">
                    <a:tint val="75000"/>
                  </a:prstClr>
                </a:solidFill>
              </a:rPr>
              <a:pPr defTabSz="913302"/>
              <a:t>‹#›</a:t>
            </a:fld>
            <a:endParaRPr lang="en-US">
              <a:solidFill>
                <a:prstClr val="black">
                  <a:tint val="75000"/>
                </a:prstClr>
              </a:solidFill>
            </a:endParaRPr>
          </a:p>
        </p:txBody>
      </p:sp>
    </p:spTree>
    <p:extLst>
      <p:ext uri="{BB962C8B-B14F-4D97-AF65-F5344CB8AC3E}">
        <p14:creationId xmlns:p14="http://schemas.microsoft.com/office/powerpoint/2010/main" val="21018247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3302" rtl="0" eaLnBrk="1" latinLnBrk="0" hangingPunct="1">
        <a:spcBef>
          <a:spcPct val="0"/>
        </a:spcBef>
        <a:buNone/>
        <a:defRPr sz="4400" kern="1200">
          <a:solidFill>
            <a:schemeClr val="tx1"/>
          </a:solidFill>
          <a:latin typeface="+mj-lt"/>
          <a:ea typeface="+mj-ea"/>
          <a:cs typeface="+mj-cs"/>
        </a:defRPr>
      </a:lvl1pPr>
    </p:titleStyle>
    <p:bodyStyle>
      <a:lvl1pPr marL="342467" indent="-342467" algn="l" defTabSz="9133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69" indent="-285408" algn="l" defTabSz="9133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12" indent="-228311" algn="l" defTabSz="9133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53"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14"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3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9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37"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78"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2" rtl="0" eaLnBrk="1" latinLnBrk="0" hangingPunct="1">
        <a:defRPr sz="1800" kern="1200">
          <a:solidFill>
            <a:schemeClr val="tx1"/>
          </a:solidFill>
          <a:latin typeface="+mn-lt"/>
          <a:ea typeface="+mn-ea"/>
          <a:cs typeface="+mn-cs"/>
        </a:defRPr>
      </a:lvl1pPr>
      <a:lvl2pPr marL="456623" algn="l" defTabSz="913302" rtl="0" eaLnBrk="1" latinLnBrk="0" hangingPunct="1">
        <a:defRPr sz="1800" kern="1200">
          <a:solidFill>
            <a:schemeClr val="tx1"/>
          </a:solidFill>
          <a:latin typeface="+mn-lt"/>
          <a:ea typeface="+mn-ea"/>
          <a:cs typeface="+mn-cs"/>
        </a:defRPr>
      </a:lvl2pPr>
      <a:lvl3pPr marL="913302" algn="l" defTabSz="913302" rtl="0" eaLnBrk="1" latinLnBrk="0" hangingPunct="1">
        <a:defRPr sz="1800" kern="1200">
          <a:solidFill>
            <a:schemeClr val="tx1"/>
          </a:solidFill>
          <a:latin typeface="+mn-lt"/>
          <a:ea typeface="+mn-ea"/>
          <a:cs typeface="+mn-cs"/>
        </a:defRPr>
      </a:lvl3pPr>
      <a:lvl4pPr marL="1369943" algn="l" defTabSz="913302" rtl="0" eaLnBrk="1" latinLnBrk="0" hangingPunct="1">
        <a:defRPr sz="1800" kern="1200">
          <a:solidFill>
            <a:schemeClr val="tx1"/>
          </a:solidFill>
          <a:latin typeface="+mn-lt"/>
          <a:ea typeface="+mn-ea"/>
          <a:cs typeface="+mn-cs"/>
        </a:defRPr>
      </a:lvl4pPr>
      <a:lvl5pPr marL="1826603" algn="l" defTabSz="913302" rtl="0" eaLnBrk="1" latinLnBrk="0" hangingPunct="1">
        <a:defRPr sz="1800" kern="1200">
          <a:solidFill>
            <a:schemeClr val="tx1"/>
          </a:solidFill>
          <a:latin typeface="+mn-lt"/>
          <a:ea typeface="+mn-ea"/>
          <a:cs typeface="+mn-cs"/>
        </a:defRPr>
      </a:lvl5pPr>
      <a:lvl6pPr marL="2283225" algn="l" defTabSz="913302" rtl="0" eaLnBrk="1" latinLnBrk="0" hangingPunct="1">
        <a:defRPr sz="1800" kern="1200">
          <a:solidFill>
            <a:schemeClr val="tx1"/>
          </a:solidFill>
          <a:latin typeface="+mn-lt"/>
          <a:ea typeface="+mn-ea"/>
          <a:cs typeface="+mn-cs"/>
        </a:defRPr>
      </a:lvl6pPr>
      <a:lvl7pPr marL="2739848" algn="l" defTabSz="913302" rtl="0" eaLnBrk="1" latinLnBrk="0" hangingPunct="1">
        <a:defRPr sz="1800" kern="1200">
          <a:solidFill>
            <a:schemeClr val="tx1"/>
          </a:solidFill>
          <a:latin typeface="+mn-lt"/>
          <a:ea typeface="+mn-ea"/>
          <a:cs typeface="+mn-cs"/>
        </a:defRPr>
      </a:lvl7pPr>
      <a:lvl8pPr marL="3196507" algn="l" defTabSz="913302" rtl="0" eaLnBrk="1" latinLnBrk="0" hangingPunct="1">
        <a:defRPr sz="1800" kern="1200">
          <a:solidFill>
            <a:schemeClr val="tx1"/>
          </a:solidFill>
          <a:latin typeface="+mn-lt"/>
          <a:ea typeface="+mn-ea"/>
          <a:cs typeface="+mn-cs"/>
        </a:defRPr>
      </a:lvl8pPr>
      <a:lvl9pPr marL="3653159" algn="l" defTabSz="91330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35" tIns="34289" rIns="68535"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35" tIns="34289" rIns="6853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35" tIns="34289" rIns="68535" bIns="34289" rtlCol="0" anchor="ctr"/>
          <a:lstStyle>
            <a:lvl1pPr algn="l">
              <a:defRPr sz="1000">
                <a:solidFill>
                  <a:schemeClr val="tx1">
                    <a:tint val="75000"/>
                  </a:schemeClr>
                </a:solidFill>
              </a:defRPr>
            </a:lvl1pPr>
          </a:lstStyle>
          <a:p>
            <a:pPr defTabSz="685287"/>
            <a:fld id="{E9CD933F-DB83-42DE-AA03-D5EF6BC86FFB}" type="datetimeFigureOut">
              <a:rPr lang="en-US" smtClean="0">
                <a:solidFill>
                  <a:prstClr val="black">
                    <a:tint val="75000"/>
                  </a:prstClr>
                </a:solidFill>
              </a:rPr>
              <a:pPr defTabSz="685287"/>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35" tIns="34289" rIns="68535" bIns="34289" rtlCol="0" anchor="ctr"/>
          <a:lstStyle>
            <a:lvl1pPr algn="ctr">
              <a:defRPr sz="1000">
                <a:solidFill>
                  <a:schemeClr val="tx1">
                    <a:tint val="75000"/>
                  </a:schemeClr>
                </a:solidFill>
              </a:defRPr>
            </a:lvl1pPr>
          </a:lstStyle>
          <a:p>
            <a:pPr defTabSz="68528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35" tIns="34289" rIns="68535" bIns="34289" rtlCol="0" anchor="ctr"/>
          <a:lstStyle>
            <a:lvl1pPr algn="r">
              <a:defRPr sz="1000">
                <a:solidFill>
                  <a:schemeClr val="tx1">
                    <a:tint val="75000"/>
                  </a:schemeClr>
                </a:solidFill>
              </a:defRPr>
            </a:lvl1pPr>
          </a:lstStyle>
          <a:p>
            <a:pPr defTabSz="685287"/>
            <a:fld id="{BDF3C2EF-5DB9-4B79-9341-799FBB21EAB2}" type="slidenum">
              <a:rPr lang="en-US" smtClean="0">
                <a:solidFill>
                  <a:prstClr val="black">
                    <a:tint val="75000"/>
                  </a:prstClr>
                </a:solidFill>
              </a:rPr>
              <a:pPr defTabSz="685287"/>
              <a:t>‹#›</a:t>
            </a:fld>
            <a:endParaRPr lang="en-US">
              <a:solidFill>
                <a:prstClr val="black">
                  <a:tint val="75000"/>
                </a:prstClr>
              </a:solidFill>
            </a:endParaRPr>
          </a:p>
        </p:txBody>
      </p:sp>
    </p:spTree>
    <p:extLst>
      <p:ext uri="{BB962C8B-B14F-4D97-AF65-F5344CB8AC3E}">
        <p14:creationId xmlns:p14="http://schemas.microsoft.com/office/powerpoint/2010/main" val="16005885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2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30" indent="-171330" algn="l" defTabSz="685287"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989" indent="-171330" algn="l" defTabSz="6852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6" indent="-171330" algn="l" defTabSz="685287"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246"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876"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533"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178"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9823"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480" indent="-171330" algn="l" defTabSz="68528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287" rtl="0" eaLnBrk="1" latinLnBrk="0" hangingPunct="1">
        <a:defRPr sz="1300" kern="1200">
          <a:solidFill>
            <a:schemeClr val="tx1"/>
          </a:solidFill>
          <a:latin typeface="+mn-lt"/>
          <a:ea typeface="+mn-ea"/>
          <a:cs typeface="+mn-cs"/>
        </a:defRPr>
      </a:lvl1pPr>
      <a:lvl2pPr marL="342632" algn="l" defTabSz="685287" rtl="0" eaLnBrk="1" latinLnBrk="0" hangingPunct="1">
        <a:defRPr sz="1300" kern="1200">
          <a:solidFill>
            <a:schemeClr val="tx1"/>
          </a:solidFill>
          <a:latin typeface="+mn-lt"/>
          <a:ea typeface="+mn-ea"/>
          <a:cs typeface="+mn-cs"/>
        </a:defRPr>
      </a:lvl2pPr>
      <a:lvl3pPr marL="685287" algn="l" defTabSz="685287" rtl="0" eaLnBrk="1" latinLnBrk="0" hangingPunct="1">
        <a:defRPr sz="1300" kern="1200">
          <a:solidFill>
            <a:schemeClr val="tx1"/>
          </a:solidFill>
          <a:latin typeface="+mn-lt"/>
          <a:ea typeface="+mn-ea"/>
          <a:cs typeface="+mn-cs"/>
        </a:defRPr>
      </a:lvl3pPr>
      <a:lvl4pPr marL="1027931" algn="l" defTabSz="685287" rtl="0" eaLnBrk="1" latinLnBrk="0" hangingPunct="1">
        <a:defRPr sz="1300" kern="1200">
          <a:solidFill>
            <a:schemeClr val="tx1"/>
          </a:solidFill>
          <a:latin typeface="+mn-lt"/>
          <a:ea typeface="+mn-ea"/>
          <a:cs typeface="+mn-cs"/>
        </a:defRPr>
      </a:lvl4pPr>
      <a:lvl5pPr marL="1370576" algn="l" defTabSz="685287" rtl="0" eaLnBrk="1" latinLnBrk="0" hangingPunct="1">
        <a:defRPr sz="1300" kern="1200">
          <a:solidFill>
            <a:schemeClr val="tx1"/>
          </a:solidFill>
          <a:latin typeface="+mn-lt"/>
          <a:ea typeface="+mn-ea"/>
          <a:cs typeface="+mn-cs"/>
        </a:defRPr>
      </a:lvl5pPr>
      <a:lvl6pPr marL="1713233" algn="l" defTabSz="685287" rtl="0" eaLnBrk="1" latinLnBrk="0" hangingPunct="1">
        <a:defRPr sz="1300" kern="1200">
          <a:solidFill>
            <a:schemeClr val="tx1"/>
          </a:solidFill>
          <a:latin typeface="+mn-lt"/>
          <a:ea typeface="+mn-ea"/>
          <a:cs typeface="+mn-cs"/>
        </a:defRPr>
      </a:lvl6pPr>
      <a:lvl7pPr marL="2055863" algn="l" defTabSz="685287" rtl="0" eaLnBrk="1" latinLnBrk="0" hangingPunct="1">
        <a:defRPr sz="1300" kern="1200">
          <a:solidFill>
            <a:schemeClr val="tx1"/>
          </a:solidFill>
          <a:latin typeface="+mn-lt"/>
          <a:ea typeface="+mn-ea"/>
          <a:cs typeface="+mn-cs"/>
        </a:defRPr>
      </a:lvl7pPr>
      <a:lvl8pPr marL="2398493" algn="l" defTabSz="685287" rtl="0" eaLnBrk="1" latinLnBrk="0" hangingPunct="1">
        <a:defRPr sz="1300" kern="1200">
          <a:solidFill>
            <a:schemeClr val="tx1"/>
          </a:solidFill>
          <a:latin typeface="+mn-lt"/>
          <a:ea typeface="+mn-ea"/>
          <a:cs typeface="+mn-cs"/>
        </a:defRPr>
      </a:lvl8pPr>
      <a:lvl9pPr marL="2741123" algn="l" defTabSz="68528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4" y="273844"/>
            <a:ext cx="7886700" cy="994172"/>
          </a:xfrm>
          <a:prstGeom prst="rect">
            <a:avLst/>
          </a:prstGeom>
        </p:spPr>
        <p:txBody>
          <a:bodyPr vert="horz" lIns="68549" tIns="34289" rIns="6854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4" y="1369219"/>
            <a:ext cx="7886700" cy="3263504"/>
          </a:xfrm>
          <a:prstGeom prst="rect">
            <a:avLst/>
          </a:prstGeom>
        </p:spPr>
        <p:txBody>
          <a:bodyPr vert="horz" lIns="68549" tIns="34289" rIns="6854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1" y="4767264"/>
            <a:ext cx="2057400" cy="273844"/>
          </a:xfrm>
          <a:prstGeom prst="rect">
            <a:avLst/>
          </a:prstGeom>
        </p:spPr>
        <p:txBody>
          <a:bodyPr vert="horz" lIns="68549" tIns="34289" rIns="68549" bIns="34289" rtlCol="0" anchor="ctr"/>
          <a:lstStyle>
            <a:lvl1pPr algn="l">
              <a:defRPr sz="1000">
                <a:solidFill>
                  <a:schemeClr val="tx1">
                    <a:tint val="75000"/>
                  </a:schemeClr>
                </a:solidFill>
              </a:defRPr>
            </a:lvl1pPr>
          </a:lstStyle>
          <a:p>
            <a:pPr defTabSz="685440"/>
            <a:fld id="{E9CD933F-DB83-42DE-AA03-D5EF6BC86FFB}" type="datetimeFigureOut">
              <a:rPr lang="en-US" smtClean="0">
                <a:solidFill>
                  <a:prstClr val="black">
                    <a:tint val="75000"/>
                  </a:prstClr>
                </a:solidFill>
              </a:rPr>
              <a:pPr defTabSz="685440"/>
              <a:t>3/8/2023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4" y="4767264"/>
            <a:ext cx="3086100" cy="273844"/>
          </a:xfrm>
          <a:prstGeom prst="rect">
            <a:avLst/>
          </a:prstGeom>
        </p:spPr>
        <p:txBody>
          <a:bodyPr vert="horz" lIns="68549" tIns="34289" rIns="68549" bIns="34289" rtlCol="0" anchor="ctr"/>
          <a:lstStyle>
            <a:lvl1pPr algn="ctr">
              <a:defRPr sz="1000">
                <a:solidFill>
                  <a:schemeClr val="tx1">
                    <a:tint val="75000"/>
                  </a:schemeClr>
                </a:solidFill>
              </a:defRPr>
            </a:lvl1pPr>
          </a:lstStyle>
          <a:p>
            <a:pPr defTabSz="68544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1" y="4767264"/>
            <a:ext cx="2057400" cy="273844"/>
          </a:xfrm>
          <a:prstGeom prst="rect">
            <a:avLst/>
          </a:prstGeom>
        </p:spPr>
        <p:txBody>
          <a:bodyPr vert="horz" lIns="68549" tIns="34289" rIns="68549" bIns="34289" rtlCol="0" anchor="ctr"/>
          <a:lstStyle>
            <a:lvl1pPr algn="r">
              <a:defRPr sz="1000">
                <a:solidFill>
                  <a:schemeClr val="tx1">
                    <a:tint val="75000"/>
                  </a:schemeClr>
                </a:solidFill>
              </a:defRPr>
            </a:lvl1pPr>
          </a:lstStyle>
          <a:p>
            <a:pPr defTabSz="685440"/>
            <a:fld id="{BDF3C2EF-5DB9-4B79-9341-799FBB21EAB2}" type="slidenum">
              <a:rPr lang="en-US" smtClean="0">
                <a:solidFill>
                  <a:prstClr val="black">
                    <a:tint val="75000"/>
                  </a:prstClr>
                </a:solidFill>
              </a:rPr>
              <a:pPr defTabSz="685440"/>
              <a:t>‹#›</a:t>
            </a:fld>
            <a:endParaRPr lang="en-US">
              <a:solidFill>
                <a:prstClr val="black">
                  <a:tint val="75000"/>
                </a:prstClr>
              </a:solidFill>
            </a:endParaRPr>
          </a:p>
        </p:txBody>
      </p:sp>
    </p:spTree>
    <p:extLst>
      <p:ext uri="{BB962C8B-B14F-4D97-AF65-F5344CB8AC3E}">
        <p14:creationId xmlns:p14="http://schemas.microsoft.com/office/powerpoint/2010/main" val="299410264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44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6" indent="-171366" algn="l" defTabSz="68544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097" indent="-171366" algn="l" defTabSz="68544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05" indent="-171366" algn="l" defTabSz="68544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516"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227"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956"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677"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399"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128" indent="-171366" algn="l" defTabSz="68544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440" rtl="0" eaLnBrk="1" latinLnBrk="0" hangingPunct="1">
        <a:defRPr sz="1300" kern="1200">
          <a:solidFill>
            <a:schemeClr val="tx1"/>
          </a:solidFill>
          <a:latin typeface="+mn-lt"/>
          <a:ea typeface="+mn-ea"/>
          <a:cs typeface="+mn-cs"/>
        </a:defRPr>
      </a:lvl1pPr>
      <a:lvl2pPr marL="342713" algn="l" defTabSz="685440" rtl="0" eaLnBrk="1" latinLnBrk="0" hangingPunct="1">
        <a:defRPr sz="1300" kern="1200">
          <a:solidFill>
            <a:schemeClr val="tx1"/>
          </a:solidFill>
          <a:latin typeface="+mn-lt"/>
          <a:ea typeface="+mn-ea"/>
          <a:cs typeface="+mn-cs"/>
        </a:defRPr>
      </a:lvl2pPr>
      <a:lvl3pPr marL="685440" algn="l" defTabSz="685440" rtl="0" eaLnBrk="1" latinLnBrk="0" hangingPunct="1">
        <a:defRPr sz="1300" kern="1200">
          <a:solidFill>
            <a:schemeClr val="tx1"/>
          </a:solidFill>
          <a:latin typeface="+mn-lt"/>
          <a:ea typeface="+mn-ea"/>
          <a:cs typeface="+mn-cs"/>
        </a:defRPr>
      </a:lvl3pPr>
      <a:lvl4pPr marL="1028160" algn="l" defTabSz="685440" rtl="0" eaLnBrk="1" latinLnBrk="0" hangingPunct="1">
        <a:defRPr sz="1300" kern="1200">
          <a:solidFill>
            <a:schemeClr val="tx1"/>
          </a:solidFill>
          <a:latin typeface="+mn-lt"/>
          <a:ea typeface="+mn-ea"/>
          <a:cs typeface="+mn-cs"/>
        </a:defRPr>
      </a:lvl4pPr>
      <a:lvl5pPr marL="1370882" algn="l" defTabSz="685440" rtl="0" eaLnBrk="1" latinLnBrk="0" hangingPunct="1">
        <a:defRPr sz="1300" kern="1200">
          <a:solidFill>
            <a:schemeClr val="tx1"/>
          </a:solidFill>
          <a:latin typeface="+mn-lt"/>
          <a:ea typeface="+mn-ea"/>
          <a:cs typeface="+mn-cs"/>
        </a:defRPr>
      </a:lvl5pPr>
      <a:lvl6pPr marL="1713611" algn="l" defTabSz="685440" rtl="0" eaLnBrk="1" latinLnBrk="0" hangingPunct="1">
        <a:defRPr sz="1300" kern="1200">
          <a:solidFill>
            <a:schemeClr val="tx1"/>
          </a:solidFill>
          <a:latin typeface="+mn-lt"/>
          <a:ea typeface="+mn-ea"/>
          <a:cs typeface="+mn-cs"/>
        </a:defRPr>
      </a:lvl6pPr>
      <a:lvl7pPr marL="2056322" algn="l" defTabSz="685440" rtl="0" eaLnBrk="1" latinLnBrk="0" hangingPunct="1">
        <a:defRPr sz="1300" kern="1200">
          <a:solidFill>
            <a:schemeClr val="tx1"/>
          </a:solidFill>
          <a:latin typeface="+mn-lt"/>
          <a:ea typeface="+mn-ea"/>
          <a:cs typeface="+mn-cs"/>
        </a:defRPr>
      </a:lvl7pPr>
      <a:lvl8pPr marL="2399033" algn="l" defTabSz="685440" rtl="0" eaLnBrk="1" latinLnBrk="0" hangingPunct="1">
        <a:defRPr sz="1300" kern="1200">
          <a:solidFill>
            <a:schemeClr val="tx1"/>
          </a:solidFill>
          <a:latin typeface="+mn-lt"/>
          <a:ea typeface="+mn-ea"/>
          <a:cs typeface="+mn-cs"/>
        </a:defRPr>
      </a:lvl8pPr>
      <a:lvl9pPr marL="2741744" algn="l" defTabSz="685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9.xml"/><Relationship Id="rId6" Type="http://schemas.openxmlformats.org/officeDocument/2006/relationships/image" Target="../media/image51.png"/><Relationship Id="rId5" Type="http://schemas.openxmlformats.org/officeDocument/2006/relationships/image" Target="../media/image24.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10.xml"/><Relationship Id="rId6" Type="http://schemas.openxmlformats.org/officeDocument/2006/relationships/image" Target="../media/image53.png"/><Relationship Id="rId5" Type="http://schemas.openxmlformats.org/officeDocument/2006/relationships/image" Target="../media/image24.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3.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4" y="267496"/>
            <a:ext cx="8784976" cy="4612112"/>
          </a:xfrm>
          <a:prstGeom prst="rect">
            <a:avLst/>
          </a:prstGeom>
        </p:spPr>
      </p:pic>
      <p:sp>
        <p:nvSpPr>
          <p:cNvPr id="5" name="Rectangle 4"/>
          <p:cNvSpPr/>
          <p:nvPr/>
        </p:nvSpPr>
        <p:spPr>
          <a:xfrm>
            <a:off x="539553" y="483519"/>
            <a:ext cx="19646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3" rIns="91326" bIns="45663" spcCol="0" rtlCol="0" anchor="ctr"/>
          <a:lstStyle/>
          <a:p>
            <a:pPr algn="ctr"/>
            <a:endParaRPr lang="en-US"/>
          </a:p>
        </p:txBody>
      </p:sp>
    </p:spTree>
    <p:extLst>
      <p:ext uri="{BB962C8B-B14F-4D97-AF65-F5344CB8AC3E}">
        <p14:creationId xmlns:p14="http://schemas.microsoft.com/office/powerpoint/2010/main" val="128546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81666" y="802259"/>
            <a:ext cx="1826290" cy="2739435"/>
          </a:xfrm>
          <a:prstGeom prst="rect">
            <a:avLst/>
          </a:prstGeom>
        </p:spPr>
      </p:pic>
      <p:sp>
        <p:nvSpPr>
          <p:cNvPr id="13" name="TextBox 12"/>
          <p:cNvSpPr txBox="1"/>
          <p:nvPr/>
        </p:nvSpPr>
        <p:spPr>
          <a:xfrm>
            <a:off x="1211785" y="1419645"/>
            <a:ext cx="1576826" cy="1494616"/>
          </a:xfrm>
          <a:prstGeom prst="rect">
            <a:avLst/>
          </a:prstGeom>
          <a:noFill/>
        </p:spPr>
        <p:txBody>
          <a:bodyPr wrap="none" lIns="91344" tIns="45672" rIns="91344" bIns="45672" rtlCol="0">
            <a:spAutoFit/>
          </a:bodyPr>
          <a:lstStyle/>
          <a:p>
            <a:pPr>
              <a:lnSpc>
                <a:spcPct val="150000"/>
              </a:lnSpc>
            </a:pPr>
            <a:r>
              <a:rPr lang="en-US" sz="2000" b="1" i="1" u="sng">
                <a:latin typeface="Times New Roman" pitchFamily="18" charset="0"/>
                <a:cs typeface="Times New Roman" pitchFamily="18" charset="0"/>
              </a:rPr>
              <a:t>HOẠT</a:t>
            </a:r>
          </a:p>
          <a:p>
            <a:pPr>
              <a:lnSpc>
                <a:spcPct val="150000"/>
              </a:lnSpc>
            </a:pPr>
            <a:r>
              <a:rPr lang="en-US" sz="2000" b="1" i="1">
                <a:latin typeface="Times New Roman" pitchFamily="18" charset="0"/>
                <a:cs typeface="Times New Roman" pitchFamily="18" charset="0"/>
              </a:rPr>
              <a:t>     </a:t>
            </a:r>
            <a:r>
              <a:rPr lang="en-US" sz="2000" b="1" i="1" u="sng">
                <a:latin typeface="Times New Roman" pitchFamily="18" charset="0"/>
                <a:cs typeface="Times New Roman" pitchFamily="18" charset="0"/>
              </a:rPr>
              <a:t>ĐỘNG</a:t>
            </a:r>
          </a:p>
          <a:p>
            <a:pPr>
              <a:lnSpc>
                <a:spcPct val="150000"/>
              </a:lnSpc>
            </a:pPr>
            <a:r>
              <a:rPr lang="en-US" sz="2000" b="1" i="1">
                <a:latin typeface="Times New Roman" pitchFamily="18" charset="0"/>
                <a:cs typeface="Times New Roman" pitchFamily="18" charset="0"/>
              </a:rPr>
              <a:t>         </a:t>
            </a:r>
            <a:r>
              <a:rPr lang="en-US" sz="2000" b="1" i="1" u="sng">
                <a:latin typeface="Times New Roman" pitchFamily="18" charset="0"/>
                <a:cs typeface="Times New Roman" pitchFamily="18" charset="0"/>
              </a:rPr>
              <a:t>NHÓM</a:t>
            </a:r>
          </a:p>
        </p:txBody>
      </p:sp>
      <p:cxnSp>
        <p:nvCxnSpPr>
          <p:cNvPr id="15" name="Straight Connector 14"/>
          <p:cNvCxnSpPr/>
          <p:nvPr/>
        </p:nvCxnSpPr>
        <p:spPr>
          <a:xfrm flipH="1">
            <a:off x="1907751" y="3359285"/>
            <a:ext cx="1" cy="1300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7505" y="3865338"/>
            <a:ext cx="3600400" cy="2496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5478"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Hịch</a:t>
            </a:r>
          </a:p>
        </p:txBody>
      </p:sp>
      <p:sp>
        <p:nvSpPr>
          <p:cNvPr id="19" name="TextBox 18"/>
          <p:cNvSpPr txBox="1"/>
          <p:nvPr/>
        </p:nvSpPr>
        <p:spPr>
          <a:xfrm>
            <a:off x="2123774"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Chiếu</a:t>
            </a:r>
          </a:p>
        </p:txBody>
      </p:sp>
      <p:sp>
        <p:nvSpPr>
          <p:cNvPr id="20" name="Rectangle 19"/>
          <p:cNvSpPr/>
          <p:nvPr/>
        </p:nvSpPr>
        <p:spPr>
          <a:xfrm>
            <a:off x="3995938" y="1666586"/>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995938" y="2202420"/>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995938" y="2715768"/>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95938" y="3282540"/>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996006" y="3858606"/>
            <a:ext cx="4818991" cy="369322"/>
          </a:xfrm>
          <a:prstGeom prst="rect">
            <a:avLst/>
          </a:prstGeom>
          <a:solidFill>
            <a:schemeClr val="accent5">
              <a:lumMod val="20000"/>
              <a:lumOff val="80000"/>
            </a:schemeClr>
          </a:solidFill>
        </p:spPr>
        <p:txBody>
          <a:bodyPr wrap="non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995938" y="4434669"/>
            <a:ext cx="4857476"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7"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4575783" y="529051"/>
            <a:ext cx="3024334" cy="89812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lumMod val="40000"/>
              <a:lumOff val="60000"/>
            </a:schemeClr>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26" name="Rectangle 25"/>
          <p:cNvSpPr/>
          <p:nvPr/>
        </p:nvSpPr>
        <p:spPr>
          <a:xfrm>
            <a:off x="4935830" y="483572"/>
            <a:ext cx="2732523" cy="1027193"/>
          </a:xfrm>
          <a:prstGeom prst="rect">
            <a:avLst/>
          </a:prstGeom>
        </p:spPr>
        <p:txBody>
          <a:bodyPr wrap="square" lIns="91356" tIns="45678" rIns="91356" bIns="45678">
            <a:spAutoFit/>
          </a:bodyPr>
          <a:lstStyle/>
          <a:p>
            <a:r>
              <a:rPr lang="en-US" sz="2000" b="1" i="1">
                <a:latin typeface="Times New Roman" panose="02020603050405020304" pitchFamily="18" charset="0"/>
                <a:cs typeface="Times New Roman" panose="02020603050405020304" pitchFamily="18" charset="0"/>
              </a:rPr>
              <a:t>Các em hãy sắp xếp các ý sau sao cho phù hợp với từng thể loại?</a:t>
            </a:r>
            <a:endParaRPr lang="en-SG"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9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80">
                                          <p:stCondLst>
                                            <p:cond delay="0"/>
                                          </p:stCondLst>
                                        </p:cTn>
                                        <p:tgtEl>
                                          <p:spTgt spid="20"/>
                                        </p:tgtEl>
                                      </p:cBhvr>
                                    </p:animEffect>
                                    <p:anim calcmode="lin" valueType="num">
                                      <p:cBhvr>
                                        <p:cTn id="3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9" dur="26">
                                          <p:stCondLst>
                                            <p:cond delay="650"/>
                                          </p:stCondLst>
                                        </p:cTn>
                                        <p:tgtEl>
                                          <p:spTgt spid="20"/>
                                        </p:tgtEl>
                                      </p:cBhvr>
                                      <p:to x="100000" y="60000"/>
                                    </p:animScale>
                                    <p:animScale>
                                      <p:cBhvr>
                                        <p:cTn id="40" dur="166" decel="50000">
                                          <p:stCondLst>
                                            <p:cond delay="676"/>
                                          </p:stCondLst>
                                        </p:cTn>
                                        <p:tgtEl>
                                          <p:spTgt spid="20"/>
                                        </p:tgtEl>
                                      </p:cBhvr>
                                      <p:to x="100000" y="100000"/>
                                    </p:animScale>
                                    <p:animScale>
                                      <p:cBhvr>
                                        <p:cTn id="41" dur="26">
                                          <p:stCondLst>
                                            <p:cond delay="1312"/>
                                          </p:stCondLst>
                                        </p:cTn>
                                        <p:tgtEl>
                                          <p:spTgt spid="20"/>
                                        </p:tgtEl>
                                      </p:cBhvr>
                                      <p:to x="100000" y="80000"/>
                                    </p:animScale>
                                    <p:animScale>
                                      <p:cBhvr>
                                        <p:cTn id="42" dur="166" decel="50000">
                                          <p:stCondLst>
                                            <p:cond delay="1338"/>
                                          </p:stCondLst>
                                        </p:cTn>
                                        <p:tgtEl>
                                          <p:spTgt spid="20"/>
                                        </p:tgtEl>
                                      </p:cBhvr>
                                      <p:to x="100000" y="100000"/>
                                    </p:animScale>
                                    <p:animScale>
                                      <p:cBhvr>
                                        <p:cTn id="43" dur="26">
                                          <p:stCondLst>
                                            <p:cond delay="1642"/>
                                          </p:stCondLst>
                                        </p:cTn>
                                        <p:tgtEl>
                                          <p:spTgt spid="20"/>
                                        </p:tgtEl>
                                      </p:cBhvr>
                                      <p:to x="100000" y="90000"/>
                                    </p:animScale>
                                    <p:animScale>
                                      <p:cBhvr>
                                        <p:cTn id="44" dur="166" decel="50000">
                                          <p:stCondLst>
                                            <p:cond delay="1668"/>
                                          </p:stCondLst>
                                        </p:cTn>
                                        <p:tgtEl>
                                          <p:spTgt spid="20"/>
                                        </p:tgtEl>
                                      </p:cBhvr>
                                      <p:to x="100000" y="100000"/>
                                    </p:animScale>
                                    <p:animScale>
                                      <p:cBhvr>
                                        <p:cTn id="45" dur="26">
                                          <p:stCondLst>
                                            <p:cond delay="1808"/>
                                          </p:stCondLst>
                                        </p:cTn>
                                        <p:tgtEl>
                                          <p:spTgt spid="20"/>
                                        </p:tgtEl>
                                      </p:cBhvr>
                                      <p:to x="100000" y="95000"/>
                                    </p:animScale>
                                    <p:animScale>
                                      <p:cBhvr>
                                        <p:cTn id="46" dur="166" decel="50000">
                                          <p:stCondLst>
                                            <p:cond delay="1834"/>
                                          </p:stCondLst>
                                        </p:cTn>
                                        <p:tgtEl>
                                          <p:spTgt spid="20"/>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80">
                                          <p:stCondLst>
                                            <p:cond delay="0"/>
                                          </p:stCondLst>
                                        </p:cTn>
                                        <p:tgtEl>
                                          <p:spTgt spid="21"/>
                                        </p:tgtEl>
                                      </p:cBhvr>
                                    </p:animEffect>
                                    <p:anim calcmode="lin" valueType="num">
                                      <p:cBhvr>
                                        <p:cTn id="5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5" dur="26">
                                          <p:stCondLst>
                                            <p:cond delay="650"/>
                                          </p:stCondLst>
                                        </p:cTn>
                                        <p:tgtEl>
                                          <p:spTgt spid="21"/>
                                        </p:tgtEl>
                                      </p:cBhvr>
                                      <p:to x="100000" y="60000"/>
                                    </p:animScale>
                                    <p:animScale>
                                      <p:cBhvr>
                                        <p:cTn id="56" dur="166" decel="50000">
                                          <p:stCondLst>
                                            <p:cond delay="676"/>
                                          </p:stCondLst>
                                        </p:cTn>
                                        <p:tgtEl>
                                          <p:spTgt spid="21"/>
                                        </p:tgtEl>
                                      </p:cBhvr>
                                      <p:to x="100000" y="100000"/>
                                    </p:animScale>
                                    <p:animScale>
                                      <p:cBhvr>
                                        <p:cTn id="57" dur="26">
                                          <p:stCondLst>
                                            <p:cond delay="1312"/>
                                          </p:stCondLst>
                                        </p:cTn>
                                        <p:tgtEl>
                                          <p:spTgt spid="21"/>
                                        </p:tgtEl>
                                      </p:cBhvr>
                                      <p:to x="100000" y="80000"/>
                                    </p:animScale>
                                    <p:animScale>
                                      <p:cBhvr>
                                        <p:cTn id="58" dur="166" decel="50000">
                                          <p:stCondLst>
                                            <p:cond delay="1338"/>
                                          </p:stCondLst>
                                        </p:cTn>
                                        <p:tgtEl>
                                          <p:spTgt spid="21"/>
                                        </p:tgtEl>
                                      </p:cBhvr>
                                      <p:to x="100000" y="100000"/>
                                    </p:animScale>
                                    <p:animScale>
                                      <p:cBhvr>
                                        <p:cTn id="59" dur="26">
                                          <p:stCondLst>
                                            <p:cond delay="1642"/>
                                          </p:stCondLst>
                                        </p:cTn>
                                        <p:tgtEl>
                                          <p:spTgt spid="21"/>
                                        </p:tgtEl>
                                      </p:cBhvr>
                                      <p:to x="100000" y="90000"/>
                                    </p:animScale>
                                    <p:animScale>
                                      <p:cBhvr>
                                        <p:cTn id="60" dur="166" decel="50000">
                                          <p:stCondLst>
                                            <p:cond delay="1668"/>
                                          </p:stCondLst>
                                        </p:cTn>
                                        <p:tgtEl>
                                          <p:spTgt spid="21"/>
                                        </p:tgtEl>
                                      </p:cBhvr>
                                      <p:to x="100000" y="100000"/>
                                    </p:animScale>
                                    <p:animScale>
                                      <p:cBhvr>
                                        <p:cTn id="61" dur="26">
                                          <p:stCondLst>
                                            <p:cond delay="1808"/>
                                          </p:stCondLst>
                                        </p:cTn>
                                        <p:tgtEl>
                                          <p:spTgt spid="21"/>
                                        </p:tgtEl>
                                      </p:cBhvr>
                                      <p:to x="100000" y="95000"/>
                                    </p:animScale>
                                    <p:animScale>
                                      <p:cBhvr>
                                        <p:cTn id="62" dur="166" decel="50000">
                                          <p:stCondLst>
                                            <p:cond delay="1834"/>
                                          </p:stCondLst>
                                        </p:cTn>
                                        <p:tgtEl>
                                          <p:spTgt spid="21"/>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80">
                                          <p:stCondLst>
                                            <p:cond delay="0"/>
                                          </p:stCondLst>
                                        </p:cTn>
                                        <p:tgtEl>
                                          <p:spTgt spid="23"/>
                                        </p:tgtEl>
                                      </p:cBhvr>
                                    </p:animEffect>
                                    <p:anim calcmode="lin" valueType="num">
                                      <p:cBhvr>
                                        <p:cTn id="8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7" dur="26">
                                          <p:stCondLst>
                                            <p:cond delay="650"/>
                                          </p:stCondLst>
                                        </p:cTn>
                                        <p:tgtEl>
                                          <p:spTgt spid="23"/>
                                        </p:tgtEl>
                                      </p:cBhvr>
                                      <p:to x="100000" y="60000"/>
                                    </p:animScale>
                                    <p:animScale>
                                      <p:cBhvr>
                                        <p:cTn id="88" dur="166" decel="50000">
                                          <p:stCondLst>
                                            <p:cond delay="676"/>
                                          </p:stCondLst>
                                        </p:cTn>
                                        <p:tgtEl>
                                          <p:spTgt spid="23"/>
                                        </p:tgtEl>
                                      </p:cBhvr>
                                      <p:to x="100000" y="100000"/>
                                    </p:animScale>
                                    <p:animScale>
                                      <p:cBhvr>
                                        <p:cTn id="89" dur="26">
                                          <p:stCondLst>
                                            <p:cond delay="1312"/>
                                          </p:stCondLst>
                                        </p:cTn>
                                        <p:tgtEl>
                                          <p:spTgt spid="23"/>
                                        </p:tgtEl>
                                      </p:cBhvr>
                                      <p:to x="100000" y="80000"/>
                                    </p:animScale>
                                    <p:animScale>
                                      <p:cBhvr>
                                        <p:cTn id="90" dur="166" decel="50000">
                                          <p:stCondLst>
                                            <p:cond delay="1338"/>
                                          </p:stCondLst>
                                        </p:cTn>
                                        <p:tgtEl>
                                          <p:spTgt spid="23"/>
                                        </p:tgtEl>
                                      </p:cBhvr>
                                      <p:to x="100000" y="100000"/>
                                    </p:animScale>
                                    <p:animScale>
                                      <p:cBhvr>
                                        <p:cTn id="91" dur="26">
                                          <p:stCondLst>
                                            <p:cond delay="1642"/>
                                          </p:stCondLst>
                                        </p:cTn>
                                        <p:tgtEl>
                                          <p:spTgt spid="23"/>
                                        </p:tgtEl>
                                      </p:cBhvr>
                                      <p:to x="100000" y="90000"/>
                                    </p:animScale>
                                    <p:animScale>
                                      <p:cBhvr>
                                        <p:cTn id="92" dur="166" decel="50000">
                                          <p:stCondLst>
                                            <p:cond delay="1668"/>
                                          </p:stCondLst>
                                        </p:cTn>
                                        <p:tgtEl>
                                          <p:spTgt spid="23"/>
                                        </p:tgtEl>
                                      </p:cBhvr>
                                      <p:to x="100000" y="100000"/>
                                    </p:animScale>
                                    <p:animScale>
                                      <p:cBhvr>
                                        <p:cTn id="93" dur="26">
                                          <p:stCondLst>
                                            <p:cond delay="1808"/>
                                          </p:stCondLst>
                                        </p:cTn>
                                        <p:tgtEl>
                                          <p:spTgt spid="23"/>
                                        </p:tgtEl>
                                      </p:cBhvr>
                                      <p:to x="100000" y="95000"/>
                                    </p:animScale>
                                    <p:animScale>
                                      <p:cBhvr>
                                        <p:cTn id="94" dur="166" decel="50000">
                                          <p:stCondLst>
                                            <p:cond delay="1834"/>
                                          </p:stCondLst>
                                        </p:cTn>
                                        <p:tgtEl>
                                          <p:spTgt spid="23"/>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80">
                                          <p:stCondLst>
                                            <p:cond delay="0"/>
                                          </p:stCondLst>
                                        </p:cTn>
                                        <p:tgtEl>
                                          <p:spTgt spid="24"/>
                                        </p:tgtEl>
                                      </p:cBhvr>
                                    </p:animEffect>
                                    <p:anim calcmode="lin" valueType="num">
                                      <p:cBhvr>
                                        <p:cTn id="9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3" dur="26">
                                          <p:stCondLst>
                                            <p:cond delay="650"/>
                                          </p:stCondLst>
                                        </p:cTn>
                                        <p:tgtEl>
                                          <p:spTgt spid="24"/>
                                        </p:tgtEl>
                                      </p:cBhvr>
                                      <p:to x="100000" y="60000"/>
                                    </p:animScale>
                                    <p:animScale>
                                      <p:cBhvr>
                                        <p:cTn id="104" dur="166" decel="50000">
                                          <p:stCondLst>
                                            <p:cond delay="676"/>
                                          </p:stCondLst>
                                        </p:cTn>
                                        <p:tgtEl>
                                          <p:spTgt spid="24"/>
                                        </p:tgtEl>
                                      </p:cBhvr>
                                      <p:to x="100000" y="100000"/>
                                    </p:animScale>
                                    <p:animScale>
                                      <p:cBhvr>
                                        <p:cTn id="105" dur="26">
                                          <p:stCondLst>
                                            <p:cond delay="1312"/>
                                          </p:stCondLst>
                                        </p:cTn>
                                        <p:tgtEl>
                                          <p:spTgt spid="24"/>
                                        </p:tgtEl>
                                      </p:cBhvr>
                                      <p:to x="100000" y="80000"/>
                                    </p:animScale>
                                    <p:animScale>
                                      <p:cBhvr>
                                        <p:cTn id="106" dur="166" decel="50000">
                                          <p:stCondLst>
                                            <p:cond delay="1338"/>
                                          </p:stCondLst>
                                        </p:cTn>
                                        <p:tgtEl>
                                          <p:spTgt spid="24"/>
                                        </p:tgtEl>
                                      </p:cBhvr>
                                      <p:to x="100000" y="100000"/>
                                    </p:animScale>
                                    <p:animScale>
                                      <p:cBhvr>
                                        <p:cTn id="107" dur="26">
                                          <p:stCondLst>
                                            <p:cond delay="1642"/>
                                          </p:stCondLst>
                                        </p:cTn>
                                        <p:tgtEl>
                                          <p:spTgt spid="24"/>
                                        </p:tgtEl>
                                      </p:cBhvr>
                                      <p:to x="100000" y="90000"/>
                                    </p:animScale>
                                    <p:animScale>
                                      <p:cBhvr>
                                        <p:cTn id="108" dur="166" decel="50000">
                                          <p:stCondLst>
                                            <p:cond delay="1668"/>
                                          </p:stCondLst>
                                        </p:cTn>
                                        <p:tgtEl>
                                          <p:spTgt spid="24"/>
                                        </p:tgtEl>
                                      </p:cBhvr>
                                      <p:to x="100000" y="100000"/>
                                    </p:animScale>
                                    <p:animScale>
                                      <p:cBhvr>
                                        <p:cTn id="109" dur="26">
                                          <p:stCondLst>
                                            <p:cond delay="1808"/>
                                          </p:stCondLst>
                                        </p:cTn>
                                        <p:tgtEl>
                                          <p:spTgt spid="24"/>
                                        </p:tgtEl>
                                      </p:cBhvr>
                                      <p:to x="100000" y="95000"/>
                                    </p:animScale>
                                    <p:animScale>
                                      <p:cBhvr>
                                        <p:cTn id="110" dur="166" decel="50000">
                                          <p:stCondLst>
                                            <p:cond delay="1834"/>
                                          </p:stCondLst>
                                        </p:cTn>
                                        <p:tgtEl>
                                          <p:spTgt spid="24"/>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80">
                                          <p:stCondLst>
                                            <p:cond delay="0"/>
                                          </p:stCondLst>
                                        </p:cTn>
                                        <p:tgtEl>
                                          <p:spTgt spid="25"/>
                                        </p:tgtEl>
                                      </p:cBhvr>
                                    </p:animEffect>
                                    <p:anim calcmode="lin" valueType="num">
                                      <p:cBhvr>
                                        <p:cTn id="11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9" dur="26">
                                          <p:stCondLst>
                                            <p:cond delay="650"/>
                                          </p:stCondLst>
                                        </p:cTn>
                                        <p:tgtEl>
                                          <p:spTgt spid="25"/>
                                        </p:tgtEl>
                                      </p:cBhvr>
                                      <p:to x="100000" y="60000"/>
                                    </p:animScale>
                                    <p:animScale>
                                      <p:cBhvr>
                                        <p:cTn id="120" dur="166" decel="50000">
                                          <p:stCondLst>
                                            <p:cond delay="676"/>
                                          </p:stCondLst>
                                        </p:cTn>
                                        <p:tgtEl>
                                          <p:spTgt spid="25"/>
                                        </p:tgtEl>
                                      </p:cBhvr>
                                      <p:to x="100000" y="100000"/>
                                    </p:animScale>
                                    <p:animScale>
                                      <p:cBhvr>
                                        <p:cTn id="121" dur="26">
                                          <p:stCondLst>
                                            <p:cond delay="1312"/>
                                          </p:stCondLst>
                                        </p:cTn>
                                        <p:tgtEl>
                                          <p:spTgt spid="25"/>
                                        </p:tgtEl>
                                      </p:cBhvr>
                                      <p:to x="100000" y="80000"/>
                                    </p:animScale>
                                    <p:animScale>
                                      <p:cBhvr>
                                        <p:cTn id="122" dur="166" decel="50000">
                                          <p:stCondLst>
                                            <p:cond delay="1338"/>
                                          </p:stCondLst>
                                        </p:cTn>
                                        <p:tgtEl>
                                          <p:spTgt spid="25"/>
                                        </p:tgtEl>
                                      </p:cBhvr>
                                      <p:to x="100000" y="100000"/>
                                    </p:animScale>
                                    <p:animScale>
                                      <p:cBhvr>
                                        <p:cTn id="123" dur="26">
                                          <p:stCondLst>
                                            <p:cond delay="1642"/>
                                          </p:stCondLst>
                                        </p:cTn>
                                        <p:tgtEl>
                                          <p:spTgt spid="25"/>
                                        </p:tgtEl>
                                      </p:cBhvr>
                                      <p:to x="100000" y="90000"/>
                                    </p:animScale>
                                    <p:animScale>
                                      <p:cBhvr>
                                        <p:cTn id="124" dur="166" decel="50000">
                                          <p:stCondLst>
                                            <p:cond delay="1668"/>
                                          </p:stCondLst>
                                        </p:cTn>
                                        <p:tgtEl>
                                          <p:spTgt spid="25"/>
                                        </p:tgtEl>
                                      </p:cBhvr>
                                      <p:to x="100000" y="100000"/>
                                    </p:animScale>
                                    <p:animScale>
                                      <p:cBhvr>
                                        <p:cTn id="125" dur="26">
                                          <p:stCondLst>
                                            <p:cond delay="1808"/>
                                          </p:stCondLst>
                                        </p:cTn>
                                        <p:tgtEl>
                                          <p:spTgt spid="25"/>
                                        </p:tgtEl>
                                      </p:cBhvr>
                                      <p:to x="100000" y="95000"/>
                                    </p:animScale>
                                    <p:animScale>
                                      <p:cBhvr>
                                        <p:cTn id="126" dur="166" decel="50000">
                                          <p:stCondLst>
                                            <p:cond delay="1834"/>
                                          </p:stCondLst>
                                        </p:cTn>
                                        <p:tgtEl>
                                          <p:spTgt spid="25"/>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1000" fill="hold"/>
                                        <p:tgtEl>
                                          <p:spTgt spid="26"/>
                                        </p:tgtEl>
                                        <p:attrNameLst>
                                          <p:attrName>ppt_w</p:attrName>
                                        </p:attrNameLst>
                                      </p:cBhvr>
                                      <p:tavLst>
                                        <p:tav tm="0">
                                          <p:val>
                                            <p:fltVal val="0"/>
                                          </p:val>
                                        </p:tav>
                                        <p:tav tm="100000">
                                          <p:val>
                                            <p:strVal val="#ppt_w"/>
                                          </p:val>
                                        </p:tav>
                                      </p:tavLst>
                                    </p:anim>
                                    <p:anim calcmode="lin" valueType="num">
                                      <p:cBhvr>
                                        <p:cTn id="132" dur="1000" fill="hold"/>
                                        <p:tgtEl>
                                          <p:spTgt spid="26"/>
                                        </p:tgtEl>
                                        <p:attrNameLst>
                                          <p:attrName>ppt_h</p:attrName>
                                        </p:attrNameLst>
                                      </p:cBhvr>
                                      <p:tavLst>
                                        <p:tav tm="0">
                                          <p:val>
                                            <p:fltVal val="0"/>
                                          </p:val>
                                        </p:tav>
                                        <p:tav tm="100000">
                                          <p:val>
                                            <p:strVal val="#ppt_h"/>
                                          </p:val>
                                        </p:tav>
                                      </p:tavLst>
                                    </p:anim>
                                    <p:anim calcmode="lin" valueType="num">
                                      <p:cBhvr>
                                        <p:cTn id="133" dur="1000" fill="hold"/>
                                        <p:tgtEl>
                                          <p:spTgt spid="26"/>
                                        </p:tgtEl>
                                        <p:attrNameLst>
                                          <p:attrName>style.rotation</p:attrName>
                                        </p:attrNameLst>
                                      </p:cBhvr>
                                      <p:tavLst>
                                        <p:tav tm="0">
                                          <p:val>
                                            <p:fltVal val="90"/>
                                          </p:val>
                                        </p:tav>
                                        <p:tav tm="100000">
                                          <p:val>
                                            <p:fltVal val="0"/>
                                          </p:val>
                                        </p:tav>
                                      </p:tavLst>
                                    </p:anim>
                                    <p:animEffect transition="in" filter="fade">
                                      <p:cBhvr>
                                        <p:cTn id="134" dur="1000"/>
                                        <p:tgtEl>
                                          <p:spTgt spid="26"/>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1000" fill="hold"/>
                                        <p:tgtEl>
                                          <p:spTgt spid="27"/>
                                        </p:tgtEl>
                                        <p:attrNameLst>
                                          <p:attrName>ppt_w</p:attrName>
                                        </p:attrNameLst>
                                      </p:cBhvr>
                                      <p:tavLst>
                                        <p:tav tm="0">
                                          <p:val>
                                            <p:fltVal val="0"/>
                                          </p:val>
                                        </p:tav>
                                        <p:tav tm="100000">
                                          <p:val>
                                            <p:strVal val="#ppt_w"/>
                                          </p:val>
                                        </p:tav>
                                      </p:tavLst>
                                    </p:anim>
                                    <p:anim calcmode="lin" valueType="num">
                                      <p:cBhvr>
                                        <p:cTn id="138" dur="1000" fill="hold"/>
                                        <p:tgtEl>
                                          <p:spTgt spid="27"/>
                                        </p:tgtEl>
                                        <p:attrNameLst>
                                          <p:attrName>ppt_h</p:attrName>
                                        </p:attrNameLst>
                                      </p:cBhvr>
                                      <p:tavLst>
                                        <p:tav tm="0">
                                          <p:val>
                                            <p:fltVal val="0"/>
                                          </p:val>
                                        </p:tav>
                                        <p:tav tm="100000">
                                          <p:val>
                                            <p:strVal val="#ppt_h"/>
                                          </p:val>
                                        </p:tav>
                                      </p:tavLst>
                                    </p:anim>
                                    <p:anim calcmode="lin" valueType="num">
                                      <p:cBhvr>
                                        <p:cTn id="139" dur="1000" fill="hold"/>
                                        <p:tgtEl>
                                          <p:spTgt spid="27"/>
                                        </p:tgtEl>
                                        <p:attrNameLst>
                                          <p:attrName>style.rotation</p:attrName>
                                        </p:attrNameLst>
                                      </p:cBhvr>
                                      <p:tavLst>
                                        <p:tav tm="0">
                                          <p:val>
                                            <p:fltVal val="90"/>
                                          </p:val>
                                        </p:tav>
                                        <p:tav tm="100000">
                                          <p:val>
                                            <p:fltVal val="0"/>
                                          </p:val>
                                        </p:tav>
                                      </p:tavLst>
                                    </p:anim>
                                    <p:animEffect transition="in" filter="fade">
                                      <p:cBhvr>
                                        <p:cTn id="1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2" grpId="0" animBg="1"/>
      <p:bldP spid="23" grpId="0" animBg="1"/>
      <p:bldP spid="24" grpId="0" animBg="1"/>
      <p:bldP spid="25" grpId="0" animBg="1"/>
      <p:bldP spid="27"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2" name="Straight Connector 11"/>
          <p:cNvCxnSpPr/>
          <p:nvPr/>
        </p:nvCxnSpPr>
        <p:spPr>
          <a:xfrm>
            <a:off x="4499991" y="1305218"/>
            <a:ext cx="0" cy="3354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3496" y="1637705"/>
            <a:ext cx="7514928" cy="499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95783"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Hịch</a:t>
            </a:r>
          </a:p>
        </p:txBody>
      </p:sp>
      <p:sp>
        <p:nvSpPr>
          <p:cNvPr id="15" name="TextBox 14"/>
          <p:cNvSpPr txBox="1"/>
          <p:nvPr/>
        </p:nvSpPr>
        <p:spPr>
          <a:xfrm>
            <a:off x="5580131"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itchFamily="18" charset="0"/>
                <a:cs typeface="Times New Roman" pitchFamily="18" charset="0"/>
              </a:rPr>
              <a:t>Chiếu</a:t>
            </a:r>
          </a:p>
        </p:txBody>
      </p:sp>
      <p:sp>
        <p:nvSpPr>
          <p:cNvPr id="19" name="Rectangle 18"/>
          <p:cNvSpPr/>
          <p:nvPr/>
        </p:nvSpPr>
        <p:spPr>
          <a:xfrm>
            <a:off x="1209237" y="3437649"/>
            <a:ext cx="3146740"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206159" y="2571788"/>
            <a:ext cx="3149818"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209237" y="1985814"/>
            <a:ext cx="3146740"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683076" y="1995748"/>
            <a:ext cx="3129284" cy="646321"/>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683076" y="3426558"/>
            <a:ext cx="3129284" cy="369322"/>
          </a:xfrm>
          <a:prstGeom prst="rect">
            <a:avLst/>
          </a:prstGeom>
          <a:solidFill>
            <a:schemeClr val="accent5">
              <a:lumMod val="20000"/>
              <a:lumOff val="80000"/>
            </a:schemeClr>
          </a:solidFill>
        </p:spPr>
        <p:txBody>
          <a:bodyPr wrap="square" lIns="91356" tIns="45678" rIns="91356" bIns="45678">
            <a:spAutoFit/>
          </a:bodyPr>
          <a:lstStyle/>
          <a:p>
            <a:pPr defTabSz="685066"/>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683076" y="2850492"/>
            <a:ext cx="3129284" cy="369322"/>
          </a:xfrm>
          <a:prstGeom prst="rect">
            <a:avLst/>
          </a:prstGeom>
          <a:solidFill>
            <a:schemeClr val="accent5">
              <a:lumMod val="20000"/>
              <a:lumOff val="80000"/>
            </a:schemeClr>
          </a:solidFill>
        </p:spPr>
        <p:txBody>
          <a:bodyPr wrap="square" lIns="91356" tIns="45678" rIns="91356" bIns="45678">
            <a:spAutoFit/>
          </a:bodyPr>
          <a:lstStyle/>
          <a:p>
            <a:pPr defTabSz="685066"/>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6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circle(in)">
                                      <p:cBhvr>
                                        <p:cTn id="6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915615"/>
            <a:ext cx="4104456" cy="4231834"/>
          </a:xfrm>
          <a:prstGeom prst="rect">
            <a:avLst/>
          </a:prstGeom>
        </p:spPr>
      </p:pic>
      <p:grpSp>
        <p:nvGrpSpPr>
          <p:cNvPr id="5" name="Group 4"/>
          <p:cNvGrpSpPr/>
          <p:nvPr/>
        </p:nvGrpSpPr>
        <p:grpSpPr>
          <a:xfrm>
            <a:off x="-66913" y="148476"/>
            <a:ext cx="3753205" cy="369332"/>
            <a:chOff x="-178462" y="1828800"/>
            <a:chExt cx="10009850" cy="984718"/>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7" name="TextBox 6"/>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9" name="Group 8"/>
          <p:cNvGrpSpPr/>
          <p:nvPr/>
        </p:nvGrpSpPr>
        <p:grpSpPr>
          <a:xfrm>
            <a:off x="239952" y="519999"/>
            <a:ext cx="4332065" cy="395616"/>
            <a:chOff x="644526" y="2766774"/>
            <a:chExt cx="11553677" cy="1054970"/>
          </a:xfrm>
        </p:grpSpPr>
        <p:sp>
          <p:nvSpPr>
            <p:cNvPr id="10" name="TextBox 9"/>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4" name="Group 13"/>
          <p:cNvGrpSpPr/>
          <p:nvPr/>
        </p:nvGrpSpPr>
        <p:grpSpPr>
          <a:xfrm>
            <a:off x="5145376" y="1748564"/>
            <a:ext cx="1646370" cy="1646370"/>
            <a:chOff x="1816938" y="660866"/>
            <a:chExt cx="1646370" cy="1646370"/>
          </a:xfrm>
        </p:grpSpPr>
        <p:sp>
          <p:nvSpPr>
            <p:cNvPr id="27" name="Oval 26"/>
            <p:cNvSpPr/>
            <p:nvPr/>
          </p:nvSpPr>
          <p:spPr>
            <a:xfrm>
              <a:off x="1816938" y="660866"/>
              <a:ext cx="1646370" cy="164637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8" name="Oval 4"/>
            <p:cNvSpPr/>
            <p:nvPr/>
          </p:nvSpPr>
          <p:spPr>
            <a:xfrm>
              <a:off x="2058043" y="901971"/>
              <a:ext cx="1164160" cy="11641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6990" tIns="46990" rIns="46990" bIns="46990" numCol="1" spcCol="1270" anchor="ctr" anchorCtr="0">
              <a:noAutofit/>
            </a:bodyPr>
            <a:lstStyle/>
            <a:p>
              <a:pPr algn="ctr" defTabSz="1642928">
                <a:lnSpc>
                  <a:spcPct val="90000"/>
                </a:lnSpc>
                <a:spcBef>
                  <a:spcPct val="0"/>
                </a:spcBef>
                <a:spcAft>
                  <a:spcPct val="35000"/>
                </a:spcAft>
              </a:pPr>
              <a:endParaRPr lang="en-US" sz="3700"/>
            </a:p>
          </p:txBody>
        </p:sp>
      </p:grpSp>
      <p:grpSp>
        <p:nvGrpSpPr>
          <p:cNvPr id="15" name="Group 14"/>
          <p:cNvGrpSpPr/>
          <p:nvPr/>
        </p:nvGrpSpPr>
        <p:grpSpPr>
          <a:xfrm>
            <a:off x="6413143" y="1604549"/>
            <a:ext cx="823185" cy="823185"/>
            <a:chOff x="2228531" y="293"/>
            <a:chExt cx="823185" cy="823185"/>
          </a:xfrm>
        </p:grpSpPr>
        <p:sp>
          <p:nvSpPr>
            <p:cNvPr id="25" name="Oval 24"/>
            <p:cNvSpPr/>
            <p:nvPr/>
          </p:nvSpPr>
          <p:spPr>
            <a:xfrm>
              <a:off x="2228531" y="293"/>
              <a:ext cx="823185" cy="823185"/>
            </a:xfrm>
            <a:prstGeom prst="ellipse">
              <a:avLst/>
            </a:prstGeom>
          </p:spPr>
          <p:style>
            <a:lnRef idx="2">
              <a:schemeClr val="lt1">
                <a:hueOff val="0"/>
                <a:satOff val="0"/>
                <a:lumOff val="0"/>
                <a:alphaOff val="0"/>
              </a:schemeClr>
            </a:lnRef>
            <a:fillRef idx="1">
              <a:schemeClr val="accent3">
                <a:alpha val="50000"/>
                <a:hueOff val="2812566"/>
                <a:satOff val="-4220"/>
                <a:lumOff val="-686"/>
                <a:alphaOff val="0"/>
              </a:schemeClr>
            </a:fillRef>
            <a:effectRef idx="0">
              <a:schemeClr val="accent3">
                <a:alpha val="50000"/>
                <a:hueOff val="2812566"/>
                <a:satOff val="-4220"/>
                <a:lumOff val="-686"/>
                <a:alphaOff val="0"/>
              </a:schemeClr>
            </a:effectRef>
            <a:fontRef idx="minor">
              <a:schemeClr val="tx1"/>
            </a:fontRef>
          </p:style>
        </p:sp>
        <p:sp>
          <p:nvSpPr>
            <p:cNvPr id="26" name="Oval 6"/>
            <p:cNvSpPr/>
            <p:nvPr/>
          </p:nvSpPr>
          <p:spPr>
            <a:xfrm>
              <a:off x="2349084" y="120846"/>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6" name="Group 15"/>
          <p:cNvGrpSpPr/>
          <p:nvPr/>
        </p:nvGrpSpPr>
        <p:grpSpPr>
          <a:xfrm>
            <a:off x="6372211" y="2972702"/>
            <a:ext cx="823185" cy="823185"/>
            <a:chOff x="3300697" y="1072459"/>
            <a:chExt cx="823185" cy="823185"/>
          </a:xfrm>
        </p:grpSpPr>
        <p:sp>
          <p:nvSpPr>
            <p:cNvPr id="23" name="Oval 22"/>
            <p:cNvSpPr/>
            <p:nvPr/>
          </p:nvSpPr>
          <p:spPr>
            <a:xfrm>
              <a:off x="3300697" y="1072459"/>
              <a:ext cx="823185" cy="823185"/>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24" name="Oval 8"/>
            <p:cNvSpPr/>
            <p:nvPr/>
          </p:nvSpPr>
          <p:spPr>
            <a:xfrm>
              <a:off x="3421250"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7" name="Group 16"/>
          <p:cNvGrpSpPr/>
          <p:nvPr/>
        </p:nvGrpSpPr>
        <p:grpSpPr>
          <a:xfrm>
            <a:off x="4756940" y="2931790"/>
            <a:ext cx="823185" cy="823185"/>
            <a:chOff x="2228531" y="2144625"/>
            <a:chExt cx="823185" cy="823185"/>
          </a:xfrm>
        </p:grpSpPr>
        <p:sp>
          <p:nvSpPr>
            <p:cNvPr id="21" name="Oval 20"/>
            <p:cNvSpPr/>
            <p:nvPr/>
          </p:nvSpPr>
          <p:spPr>
            <a:xfrm>
              <a:off x="2228531" y="2144625"/>
              <a:ext cx="823185" cy="823185"/>
            </a:xfrm>
            <a:prstGeom prst="ellipse">
              <a:avLst/>
            </a:prstGeom>
          </p:spPr>
          <p:style>
            <a:lnRef idx="2">
              <a:schemeClr val="lt1">
                <a:hueOff val="0"/>
                <a:satOff val="0"/>
                <a:lumOff val="0"/>
                <a:alphaOff val="0"/>
              </a:schemeClr>
            </a:lnRef>
            <a:fillRef idx="1">
              <a:schemeClr val="accent3">
                <a:alpha val="50000"/>
                <a:hueOff val="8437698"/>
                <a:satOff val="-12660"/>
                <a:lumOff val="-2059"/>
                <a:alphaOff val="0"/>
              </a:schemeClr>
            </a:fillRef>
            <a:effectRef idx="0">
              <a:schemeClr val="accent3">
                <a:alpha val="50000"/>
                <a:hueOff val="8437698"/>
                <a:satOff val="-12660"/>
                <a:lumOff val="-2059"/>
                <a:alphaOff val="0"/>
              </a:schemeClr>
            </a:effectRef>
            <a:fontRef idx="minor">
              <a:schemeClr val="tx1"/>
            </a:fontRef>
          </p:style>
        </p:sp>
        <p:sp>
          <p:nvSpPr>
            <p:cNvPr id="22" name="Oval 10"/>
            <p:cNvSpPr/>
            <p:nvPr/>
          </p:nvSpPr>
          <p:spPr>
            <a:xfrm>
              <a:off x="2349084" y="2265178"/>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grpSp>
        <p:nvGrpSpPr>
          <p:cNvPr id="18" name="Group 17"/>
          <p:cNvGrpSpPr/>
          <p:nvPr/>
        </p:nvGrpSpPr>
        <p:grpSpPr>
          <a:xfrm>
            <a:off x="4733798" y="1578077"/>
            <a:ext cx="823185" cy="823185"/>
            <a:chOff x="1156365" y="1072459"/>
            <a:chExt cx="823185" cy="823185"/>
          </a:xfrm>
        </p:grpSpPr>
        <p:sp>
          <p:nvSpPr>
            <p:cNvPr id="19" name="Oval 18"/>
            <p:cNvSpPr/>
            <p:nvPr/>
          </p:nvSpPr>
          <p:spPr>
            <a:xfrm>
              <a:off x="1156365" y="1072459"/>
              <a:ext cx="823185" cy="823185"/>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0" name="Oval 12"/>
            <p:cNvSpPr/>
            <p:nvPr/>
          </p:nvSpPr>
          <p:spPr>
            <a:xfrm>
              <a:off x="1276918"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260">
                <a:lnSpc>
                  <a:spcPct val="90000"/>
                </a:lnSpc>
                <a:spcBef>
                  <a:spcPct val="0"/>
                </a:spcBef>
                <a:spcAft>
                  <a:spcPct val="35000"/>
                </a:spcAft>
              </a:pPr>
              <a:endParaRPr lang="en-US"/>
            </a:p>
          </p:txBody>
        </p:sp>
      </p:grpSp>
      <p:sp>
        <p:nvSpPr>
          <p:cNvPr id="29" name="TextBox 28"/>
          <p:cNvSpPr txBox="1"/>
          <p:nvPr/>
        </p:nvSpPr>
        <p:spPr>
          <a:xfrm>
            <a:off x="5580131" y="1998591"/>
            <a:ext cx="1106271" cy="1077208"/>
          </a:xfrm>
          <a:prstGeom prst="rect">
            <a:avLst/>
          </a:prstGeom>
          <a:noFill/>
        </p:spPr>
        <p:txBody>
          <a:bodyPr wrap="square" lIns="91356" tIns="45678" rIns="91356" bIns="45678" rtlCol="0">
            <a:spAutoFit/>
          </a:bodyPr>
          <a:lstStyle/>
          <a:p>
            <a:r>
              <a:rPr lang="en-US" sz="3200" b="1" i="1">
                <a:latin typeface="Times New Roman" pitchFamily="18" charset="0"/>
                <a:cs typeface="Times New Roman" pitchFamily="18" charset="0"/>
              </a:rPr>
              <a:t>Bố cục</a:t>
            </a:r>
          </a:p>
        </p:txBody>
      </p:sp>
      <p:sp>
        <p:nvSpPr>
          <p:cNvPr id="30" name="TextBox 29"/>
          <p:cNvSpPr txBox="1"/>
          <p:nvPr/>
        </p:nvSpPr>
        <p:spPr>
          <a:xfrm>
            <a:off x="4932040" y="162699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1</a:t>
            </a:r>
          </a:p>
        </p:txBody>
      </p:sp>
      <p:sp>
        <p:nvSpPr>
          <p:cNvPr id="31" name="TextBox 30"/>
          <p:cNvSpPr txBox="1"/>
          <p:nvPr/>
        </p:nvSpPr>
        <p:spPr>
          <a:xfrm>
            <a:off x="6630423" y="1698996"/>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2</a:t>
            </a:r>
          </a:p>
        </p:txBody>
      </p:sp>
      <p:sp>
        <p:nvSpPr>
          <p:cNvPr id="32" name="TextBox 31"/>
          <p:cNvSpPr txBox="1"/>
          <p:nvPr/>
        </p:nvSpPr>
        <p:spPr>
          <a:xfrm>
            <a:off x="6558414" y="306714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3</a:t>
            </a:r>
          </a:p>
        </p:txBody>
      </p:sp>
      <p:sp>
        <p:nvSpPr>
          <p:cNvPr id="33" name="TextBox 32"/>
          <p:cNvSpPr txBox="1"/>
          <p:nvPr/>
        </p:nvSpPr>
        <p:spPr>
          <a:xfrm>
            <a:off x="4974240" y="3067140"/>
            <a:ext cx="389830" cy="584765"/>
          </a:xfrm>
          <a:prstGeom prst="rect">
            <a:avLst/>
          </a:prstGeom>
          <a:noFill/>
        </p:spPr>
        <p:txBody>
          <a:bodyPr wrap="none" lIns="91356" tIns="45678" rIns="91356" bIns="45678" rtlCol="0">
            <a:spAutoFit/>
          </a:bodyPr>
          <a:lstStyle/>
          <a:p>
            <a:r>
              <a:rPr lang="en-US" sz="3200" b="1" i="1">
                <a:latin typeface="Times New Roman" pitchFamily="18" charset="0"/>
                <a:cs typeface="Times New Roman" pitchFamily="18" charset="0"/>
              </a:rPr>
              <a:t>4</a:t>
            </a:r>
          </a:p>
        </p:txBody>
      </p:sp>
      <p:sp>
        <p:nvSpPr>
          <p:cNvPr id="34" name="Rectangle 33"/>
          <p:cNvSpPr/>
          <p:nvPr/>
        </p:nvSpPr>
        <p:spPr>
          <a:xfrm>
            <a:off x="2771854" y="1131595"/>
            <a:ext cx="2282269" cy="1200318"/>
          </a:xfrm>
          <a:prstGeom prst="rect">
            <a:avLst/>
          </a:prstGeom>
        </p:spPr>
        <p:txBody>
          <a:bodyPr wrap="square" lIns="91356" tIns="45678" rIns="91356" bIns="45678">
            <a:spAutoFit/>
          </a:bodyPr>
          <a:lstStyle/>
          <a:p>
            <a:pPr defTabSz="684964"/>
            <a:r>
              <a:rPr lang="vi-VN" b="1" i="1" smtClean="0">
                <a:latin typeface="Times New Roman"/>
              </a:rPr>
              <a:t>Từ đầu </a:t>
            </a:r>
            <a:r>
              <a:rPr lang="en-US" b="1" i="1" smtClean="0">
                <a:latin typeface="Calibri Light"/>
              </a:rPr>
              <a:t>…</a:t>
            </a:r>
            <a:r>
              <a:rPr lang="vi-VN" b="1" i="1" smtClean="0">
                <a:latin typeface="Times New Roman"/>
              </a:rPr>
              <a:t> “còn lưu tiếng tốt” </a:t>
            </a:r>
            <a:endParaRPr lang="en-US" b="1" i="1" smtClean="0">
              <a:latin typeface="Calibri Light"/>
            </a:endParaRPr>
          </a:p>
          <a:p>
            <a:pPr defTabSz="684964"/>
            <a:r>
              <a:rPr lang="en-US" b="1" i="1" smtClean="0">
                <a:solidFill>
                  <a:srgbClr val="FF0000"/>
                </a:solidFill>
                <a:latin typeface="Times New Roman"/>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a:rPr>
              <a:t>êu gương </a:t>
            </a:r>
            <a:endParaRPr lang="en-US" b="1" i="1" smtClean="0">
              <a:solidFill>
                <a:srgbClr val="FF0000"/>
              </a:solidFill>
              <a:latin typeface="Times New Roman"/>
            </a:endParaRPr>
          </a:p>
          <a:p>
            <a:pPr defTabSz="684964"/>
            <a:r>
              <a:rPr lang="vi-VN" b="1" i="1" smtClean="0">
                <a:solidFill>
                  <a:srgbClr val="FF0000"/>
                </a:solidFill>
                <a:latin typeface="Times New Roman"/>
              </a:rPr>
              <a:t>trung thần nghĩa sĩ)</a:t>
            </a:r>
            <a:endParaRPr lang="vi-VN" b="1" i="1" dirty="0">
              <a:solidFill>
                <a:srgbClr val="FF0000"/>
              </a:solidFill>
              <a:latin typeface="Times New Roman"/>
            </a:endParaRPr>
          </a:p>
        </p:txBody>
      </p:sp>
      <p:sp>
        <p:nvSpPr>
          <p:cNvPr id="35" name="Rectangle 34"/>
          <p:cNvSpPr/>
          <p:nvPr/>
        </p:nvSpPr>
        <p:spPr>
          <a:xfrm>
            <a:off x="7164288" y="1131611"/>
            <a:ext cx="2051620" cy="1477317"/>
          </a:xfrm>
          <a:prstGeom prst="rect">
            <a:avLst/>
          </a:prstGeom>
        </p:spPr>
        <p:txBody>
          <a:bodyPr wrap="square" lIns="91356" tIns="45678" rIns="91356" bIns="45678">
            <a:spAutoFit/>
          </a:bodyPr>
          <a:lstStyle/>
          <a:p>
            <a:r>
              <a:rPr lang="en-US" b="1" i="1" smtClean="0">
                <a:solidFill>
                  <a:srgbClr val="44546A"/>
                </a:solidFill>
                <a:latin typeface="Calibri Light"/>
              </a:rPr>
              <a:t> </a:t>
            </a:r>
            <a:r>
              <a:rPr lang="vi-VN" b="1" i="1" smtClean="0">
                <a:latin typeface="Times New Roman"/>
              </a:rPr>
              <a:t>T</a:t>
            </a:r>
            <a:r>
              <a:rPr lang="en-US" b="1" i="1" smtClean="0">
                <a:latin typeface="Times New Roman" panose="02020603050405020304" pitchFamily="18" charset="0"/>
                <a:cs typeface="Times New Roman" panose="02020603050405020304" pitchFamily="18" charset="0"/>
              </a:rPr>
              <a:t>iếp …</a:t>
            </a:r>
            <a:r>
              <a:rPr lang="vi-VN" b="1" i="1" smtClean="0">
                <a:latin typeface="Times New Roman"/>
              </a:rPr>
              <a:t> “vui lòng” </a:t>
            </a:r>
            <a:endParaRPr lang="en-US" b="1" i="1" smtClean="0">
              <a:latin typeface="Times New Roman"/>
            </a:endParaRPr>
          </a:p>
          <a:p>
            <a:r>
              <a:rPr lang="en-US" b="1" i="1" smtClean="0">
                <a:solidFill>
                  <a:srgbClr val="FF0000"/>
                </a:solidFill>
                <a:latin typeface="Times New Roman"/>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T</a:t>
            </a:r>
            <a:r>
              <a:rPr lang="vi-VN" b="1" i="1" smtClean="0">
                <a:solidFill>
                  <a:srgbClr val="FF0000"/>
                </a:solidFill>
                <a:latin typeface="Times New Roman"/>
              </a:rPr>
              <a:t>ình hình đất nước hiện tại và nỗi lòng của chủ tướng)</a:t>
            </a:r>
            <a:endParaRPr lang="en-US" i="1"/>
          </a:p>
        </p:txBody>
      </p:sp>
      <p:sp>
        <p:nvSpPr>
          <p:cNvPr id="36" name="Rectangle 35"/>
          <p:cNvSpPr/>
          <p:nvPr/>
        </p:nvSpPr>
        <p:spPr>
          <a:xfrm>
            <a:off x="7191997" y="2931792"/>
            <a:ext cx="1925960" cy="1754316"/>
          </a:xfrm>
          <a:prstGeom prst="rect">
            <a:avLst/>
          </a:prstGeom>
        </p:spPr>
        <p:txBody>
          <a:bodyPr wrap="square" lIns="91356" tIns="45678" rIns="91356" bIns="45678">
            <a:spAutoFit/>
          </a:bodyPr>
          <a:lstStyle/>
          <a:p>
            <a:pPr defTabSz="684964"/>
            <a:r>
              <a:rPr lang="vi-VN" b="1" i="1" smtClean="0">
                <a:latin typeface="Times New Roman"/>
              </a:rPr>
              <a:t>T</a:t>
            </a:r>
            <a:r>
              <a:rPr lang="en-US" b="1" i="1" smtClean="0">
                <a:latin typeface="Times New Roman" panose="02020603050405020304" pitchFamily="18" charset="0"/>
                <a:cs typeface="Times New Roman" panose="02020603050405020304" pitchFamily="18" charset="0"/>
              </a:rPr>
              <a:t>iếp …</a:t>
            </a:r>
            <a:r>
              <a:rPr lang="en-US" b="1" i="1" smtClean="0">
                <a:latin typeface="Calibri Light"/>
                <a:cs typeface="Times New Roman" panose="02020603050405020304" pitchFamily="18" charset="0"/>
              </a:rPr>
              <a:t> </a:t>
            </a:r>
            <a:r>
              <a:rPr lang="vi-VN" b="1" i="1" smtClean="0">
                <a:latin typeface="Times New Roman"/>
              </a:rPr>
              <a:t>“không muốn </a:t>
            </a:r>
            <a:r>
              <a:rPr lang="en-US" b="1" i="1" smtClean="0">
                <a:latin typeface="Calibri Light"/>
              </a:rPr>
              <a:t>… </a:t>
            </a:r>
            <a:r>
              <a:rPr lang="vi-VN" b="1" i="1" smtClean="0">
                <a:latin typeface="Times New Roman"/>
              </a:rPr>
              <a:t>được không ?” </a:t>
            </a:r>
            <a:r>
              <a:rPr lang="en-US" b="1" i="1" smtClean="0">
                <a:latin typeface="Calibri Light"/>
              </a:rPr>
              <a:t> </a:t>
            </a:r>
          </a:p>
          <a:p>
            <a:pPr defTabSz="684964"/>
            <a:r>
              <a:rPr lang="en-US" b="1" i="1" smtClean="0">
                <a:solidFill>
                  <a:srgbClr val="FF0000"/>
                </a:solidFill>
                <a:latin typeface="Calibri Light"/>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P</a:t>
            </a:r>
            <a:r>
              <a:rPr lang="vi-VN" b="1" i="1" smtClean="0">
                <a:solidFill>
                  <a:srgbClr val="FF0000"/>
                </a:solidFill>
                <a:latin typeface="Times New Roman"/>
              </a:rPr>
              <a:t>hân tích phải trái, làm rõ đúng sai)</a:t>
            </a:r>
            <a:endParaRPr lang="vi-VN" b="1" i="1" dirty="0">
              <a:solidFill>
                <a:srgbClr val="FF0000"/>
              </a:solidFill>
              <a:latin typeface="Times New Roman"/>
            </a:endParaRPr>
          </a:p>
        </p:txBody>
      </p:sp>
      <p:sp>
        <p:nvSpPr>
          <p:cNvPr id="37" name="Rectangle 36"/>
          <p:cNvSpPr/>
          <p:nvPr/>
        </p:nvSpPr>
        <p:spPr>
          <a:xfrm>
            <a:off x="2987824" y="3003818"/>
            <a:ext cx="1925960" cy="1477317"/>
          </a:xfrm>
          <a:prstGeom prst="rect">
            <a:avLst/>
          </a:prstGeom>
        </p:spPr>
        <p:txBody>
          <a:bodyPr wrap="square" lIns="91356" tIns="45678" rIns="91356" bIns="45678">
            <a:spAutoFit/>
          </a:bodyPr>
          <a:lstStyle/>
          <a:p>
            <a:r>
              <a:rPr lang="en-US" b="1" i="1" smtClean="0">
                <a:latin typeface="Times New Roman" panose="02020603050405020304" pitchFamily="18" charset="0"/>
                <a:cs typeface="Times New Roman" panose="02020603050405020304" pitchFamily="18" charset="0"/>
              </a:rPr>
              <a:t> C</a:t>
            </a:r>
            <a:r>
              <a:rPr lang="vi-VN" b="1" i="1" smtClean="0">
                <a:latin typeface="Times New Roman"/>
              </a:rPr>
              <a:t>òn lại</a:t>
            </a:r>
            <a:r>
              <a:rPr lang="en-US" b="1" i="1" smtClean="0">
                <a:latin typeface="Calibri Light"/>
              </a:rPr>
              <a:t> </a:t>
            </a:r>
          </a:p>
          <a:p>
            <a:r>
              <a:rPr lang="en-US" b="1" i="1" smtClean="0">
                <a:solidFill>
                  <a:srgbClr val="FF0000"/>
                </a:solidFill>
                <a:latin typeface="Calibri Light"/>
                <a:sym typeface="Wingdings" pitchFamily="2" charset="2"/>
              </a:rPr>
              <a:t> </a:t>
            </a:r>
            <a:r>
              <a:rPr lang="vi-VN" b="1" i="1" smtClean="0">
                <a:solidFill>
                  <a:srgbClr val="FF0000"/>
                </a:solidFill>
                <a:latin typeface="Times New Roman"/>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a:rPr>
              <a:t>êu nhiệm vụ cấp bách, khích lệ tinh thần chiến đấu)</a:t>
            </a:r>
            <a:endParaRPr lang="en-US" i="1"/>
          </a:p>
        </p:txBody>
      </p:sp>
    </p:spTree>
    <p:extLst>
      <p:ext uri="{BB962C8B-B14F-4D97-AF65-F5344CB8AC3E}">
        <p14:creationId xmlns:p14="http://schemas.microsoft.com/office/powerpoint/2010/main" val="13159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heel(1)">
                                      <p:cBhvr>
                                        <p:cTn id="39" dur="2000"/>
                                        <p:tgtEl>
                                          <p:spTgt spid="31"/>
                                        </p:tgtEl>
                                      </p:cBhvr>
                                    </p:animEffect>
                                  </p:childTnLst>
                                </p:cTn>
                              </p:par>
                              <p:par>
                                <p:cTn id="40" presetID="21" presetClass="entr" presetSubtype="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21"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269828" y="796839"/>
            <a:ext cx="3093244" cy="34624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a:latin typeface="Times New Roman" pitchFamily="18" charset="0"/>
                <a:cs typeface="Times New Roman" pitchFamily="18" charset="0"/>
              </a:rPr>
              <a:t>P1: </a:t>
            </a:r>
            <a:r>
              <a:rPr lang="en-US" b="1" i="1" smtClean="0">
                <a:latin typeface="Times New Roman" pitchFamily="18" charset="0"/>
                <a:cs typeface="Times New Roman" pitchFamily="18" charset="0"/>
              </a:rPr>
              <a:t>Nêu vấn đề</a:t>
            </a:r>
            <a:endParaRPr lang="en-US" b="1" i="1">
              <a:latin typeface="Times New Roman" pitchFamily="18" charset="0"/>
              <a:cs typeface="Times New Roman" pitchFamily="18" charset="0"/>
            </a:endParaRP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257300" y="2895642"/>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P3</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Nhận định tình hình, phân tích phải trái để gây lòng căm thù giặc </a:t>
            </a:r>
            <a:endParaRPr lang="en-US" b="1" i="1" dirty="0">
              <a:latin typeface="Times New Roman" pitchFamily="18" charset="0"/>
              <a:cs typeface="Times New Roman" pitchFamily="18"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257300" y="1599498"/>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P2</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Nêu truyền thống vẻ vang trong sử sách để tạo sự tin tưởng</a:t>
            </a:r>
            <a:endParaRPr lang="en-US" b="1" i="1" dirty="0">
              <a:latin typeface="Times New Roman" pitchFamily="18" charset="0"/>
              <a:cs typeface="Times New Roman" pitchFamily="18" charset="0"/>
            </a:endParaRPr>
          </a:p>
        </p:txBody>
      </p:sp>
      <p:sp>
        <p:nvSpPr>
          <p:cNvPr id="7" name="Line 5">
            <a:extLst>
              <a:ext uri="{FF2B5EF4-FFF2-40B4-BE49-F238E27FC236}">
                <a16:creationId xmlns:a16="http://schemas.microsoft.com/office/drawing/2014/main" id="{2CAC5C9E-4218-4D57-9396-B8FFC1B86ECB}"/>
              </a:ext>
            </a:extLst>
          </p:cNvPr>
          <p:cNvSpPr>
            <a:spLocks noChangeShapeType="1"/>
          </p:cNvSpPr>
          <p:nvPr/>
        </p:nvSpPr>
        <p:spPr bwMode="auto">
          <a:xfrm flipH="1">
            <a:off x="2743232" y="1203598"/>
            <a:ext cx="8335" cy="3429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8" name="Line 6">
            <a:extLst>
              <a:ext uri="{FF2B5EF4-FFF2-40B4-BE49-F238E27FC236}">
                <a16:creationId xmlns:a16="http://schemas.microsoft.com/office/drawing/2014/main" id="{DC5EFDA7-B0B4-4D3F-A856-E080C6BDE572}"/>
              </a:ext>
            </a:extLst>
          </p:cNvPr>
          <p:cNvSpPr>
            <a:spLocks noChangeShapeType="1"/>
          </p:cNvSpPr>
          <p:nvPr/>
        </p:nvSpPr>
        <p:spPr bwMode="auto">
          <a:xfrm>
            <a:off x="2753916" y="2571750"/>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257300" y="4151646"/>
            <a:ext cx="314325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dirty="0">
                <a:latin typeface="Times New Roman" pitchFamily="18" charset="0"/>
                <a:cs typeface="Times New Roman" pitchFamily="18" charset="0"/>
              </a:rPr>
              <a:t>P4</a:t>
            </a:r>
            <a:r>
              <a:rPr lang="en-US" b="1" i="1">
                <a:latin typeface="Times New Roman" pitchFamily="18" charset="0"/>
                <a:cs typeface="Times New Roman" pitchFamily="18" charset="0"/>
              </a:rPr>
              <a:t>: </a:t>
            </a:r>
            <a:r>
              <a:rPr lang="en-US" b="1" i="1" smtClean="0">
                <a:latin typeface="Times New Roman" pitchFamily="18" charset="0"/>
                <a:cs typeface="Times New Roman" pitchFamily="18" charset="0"/>
              </a:rPr>
              <a:t>Kết thúc vấn đề</a:t>
            </a:r>
          </a:p>
          <a:p>
            <a:pPr algn="ctr" defTabSz="684964">
              <a:defRPr/>
            </a:pPr>
            <a:r>
              <a:rPr lang="en-US" b="1" i="1" smtClean="0">
                <a:latin typeface="Times New Roman" pitchFamily="18" charset="0"/>
                <a:cs typeface="Times New Roman" pitchFamily="18" charset="0"/>
              </a:rPr>
              <a:t>Nêu chủ trương cụ thể để kêu gọi đấu tranh</a:t>
            </a:r>
            <a:endParaRPr lang="en-US" b="1" i="1" dirty="0">
              <a:latin typeface="Times New Roman" pitchFamily="18" charset="0"/>
              <a:cs typeface="Times New Roman" pitchFamily="18" charset="0"/>
            </a:endParaRPr>
          </a:p>
        </p:txBody>
      </p:sp>
      <p:sp>
        <p:nvSpPr>
          <p:cNvPr id="10" name="Line 8">
            <a:extLst>
              <a:ext uri="{FF2B5EF4-FFF2-40B4-BE49-F238E27FC236}">
                <a16:creationId xmlns:a16="http://schemas.microsoft.com/office/drawing/2014/main" id="{EEA19D33-8052-4600-B1E4-F21DDE48A9BE}"/>
              </a:ext>
            </a:extLst>
          </p:cNvPr>
          <p:cNvSpPr>
            <a:spLocks noChangeShapeType="1"/>
          </p:cNvSpPr>
          <p:nvPr/>
        </p:nvSpPr>
        <p:spPr bwMode="auto">
          <a:xfrm>
            <a:off x="2743200" y="3867150"/>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8172402" y="1590296"/>
            <a:ext cx="893812" cy="2371800"/>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68507" tIns="34289" rIns="68507" bIns="34289">
            <a:spAutoFit/>
          </a:bodyPr>
          <a:lstStyle/>
          <a:p>
            <a:pPr algn="ctr" defTabSz="684964">
              <a:lnSpc>
                <a:spcPct val="150000"/>
              </a:lnSpc>
              <a:spcBef>
                <a:spcPct val="50000"/>
              </a:spcBef>
              <a:defRPr/>
            </a:pPr>
            <a:r>
              <a:rPr lang="en-US" sz="1400" b="1" i="1">
                <a:solidFill>
                  <a:schemeClr val="bg1"/>
                </a:solidFill>
                <a:latin typeface="Times New Roman" pitchFamily="18" charset="0"/>
                <a:cs typeface="Times New Roman" pitchFamily="18" charset="0"/>
              </a:rPr>
              <a:t>SƠ ĐỒ KẾT CẤU CỦA BÀI HỊCH TƯỚNG SĨ</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4788024" y="771550"/>
            <a:ext cx="3037284"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LĐ1: Nêu gương trung thần nghĩa sĩ trong sử sách </a:t>
            </a:r>
            <a:endParaRPr lang="en-US" b="1" i="1" dirty="0">
              <a:latin typeface="Times New Roman" pitchFamily="18" charset="0"/>
              <a:cs typeface="Times New Roman" pitchFamily="18"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4800600" y="3031605"/>
            <a:ext cx="3086100"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LĐ3: Phân tích phải trái, làm rõ đúng sai</a:t>
            </a:r>
            <a:endParaRPr lang="en-US" b="1" i="1">
              <a:latin typeface="Times New Roman" pitchFamily="18" charset="0"/>
              <a:cs typeface="Times New Roman" pitchFamily="18" charset="0"/>
            </a:endParaRP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4800600" y="1752066"/>
            <a:ext cx="3086100" cy="900244"/>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LĐ2: Lột tả sự ngang ngược và tội ác của kẻ thù và đồng thời nói lên lòng căm thù giặc</a:t>
            </a:r>
            <a:endParaRPr lang="en-US" b="1" i="1" dirty="0">
              <a:latin typeface="Times New Roman" pitchFamily="18" charset="0"/>
              <a:cs typeface="Times New Roman" pitchFamily="18" charset="0"/>
            </a:endParaRPr>
          </a:p>
        </p:txBody>
      </p:sp>
      <p:sp>
        <p:nvSpPr>
          <p:cNvPr id="15"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6400800" y="1419622"/>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6" name="Line 14">
            <a:extLst>
              <a:ext uri="{FF2B5EF4-FFF2-40B4-BE49-F238E27FC236}">
                <a16:creationId xmlns:a16="http://schemas.microsoft.com/office/drawing/2014/main" id="{C9744113-B753-469B-AA70-F38DDFA3601D}"/>
              </a:ext>
            </a:extLst>
          </p:cNvPr>
          <p:cNvSpPr>
            <a:spLocks noChangeShapeType="1"/>
          </p:cNvSpPr>
          <p:nvPr/>
        </p:nvSpPr>
        <p:spPr bwMode="auto">
          <a:xfrm>
            <a:off x="6411516" y="2715766"/>
            <a:ext cx="0" cy="28575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4800600" y="4155928"/>
            <a:ext cx="3086100" cy="62324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68507" tIns="34289" rIns="68507" bIns="34289" anchor="ctr">
            <a:spAutoFit/>
          </a:bodyPr>
          <a:lstStyle/>
          <a:p>
            <a:pPr algn="ctr" defTabSz="684964">
              <a:defRPr/>
            </a:pPr>
            <a:r>
              <a:rPr lang="en-US" b="1" i="1" smtClean="0">
                <a:latin typeface="Times New Roman" pitchFamily="18" charset="0"/>
                <a:cs typeface="Times New Roman" pitchFamily="18" charset="0"/>
              </a:rPr>
              <a:t>LĐ4: Nêu nhiệm vụ cấp bách để khích lệ tinh thần chiến đấu</a:t>
            </a:r>
            <a:endParaRPr lang="en-US" b="1" i="1">
              <a:latin typeface="Times New Roman" pitchFamily="18" charset="0"/>
              <a:cs typeface="Times New Roman" pitchFamily="18" charset="0"/>
            </a:endParaRPr>
          </a:p>
        </p:txBody>
      </p:sp>
      <p:sp>
        <p:nvSpPr>
          <p:cNvPr id="18" name="Line 16">
            <a:extLst>
              <a:ext uri="{FF2B5EF4-FFF2-40B4-BE49-F238E27FC236}">
                <a16:creationId xmlns:a16="http://schemas.microsoft.com/office/drawing/2014/main" id="{4564DC67-58B0-4F9F-819D-0381166101F8}"/>
              </a:ext>
            </a:extLst>
          </p:cNvPr>
          <p:cNvSpPr>
            <a:spLocks noChangeShapeType="1"/>
          </p:cNvSpPr>
          <p:nvPr/>
        </p:nvSpPr>
        <p:spPr bwMode="auto">
          <a:xfrm>
            <a:off x="6400800" y="3723878"/>
            <a:ext cx="0" cy="363141"/>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4964"/>
            <a:endParaRPr lang="en-SG" sz="1300" b="1" i="1">
              <a:latin typeface="Times New Roman" pitchFamily="18" charset="0"/>
              <a:cs typeface="Times New Roman" pitchFamily="18" charset="0"/>
            </a:endParaRPr>
          </a:p>
        </p:txBody>
      </p:sp>
      <p:sp>
        <p:nvSpPr>
          <p:cNvPr id="19" name="Line 17">
            <a:extLst>
              <a:ext uri="{FF2B5EF4-FFF2-40B4-BE49-F238E27FC236}">
                <a16:creationId xmlns:a16="http://schemas.microsoft.com/office/drawing/2014/main" id="{614435FE-6CB7-40BF-A1BC-0EB34AAB84D8}"/>
              </a:ext>
            </a:extLst>
          </p:cNvPr>
          <p:cNvSpPr>
            <a:spLocks noChangeShapeType="1"/>
          </p:cNvSpPr>
          <p:nvPr/>
        </p:nvSpPr>
        <p:spPr bwMode="auto">
          <a:xfrm>
            <a:off x="4572000" y="555526"/>
            <a:ext cx="0" cy="4427240"/>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lIns="68507" tIns="34289" rIns="68507" bIns="34289"/>
          <a:lstStyle/>
          <a:p>
            <a:pPr defTabSz="684964"/>
            <a:endParaRPr lang="en-SG" sz="1300" b="1" i="1">
              <a:latin typeface="Times New Roman" pitchFamily="18" charset="0"/>
              <a:cs typeface="Times New Roman" pitchFamily="18" charset="0"/>
            </a:endParaRPr>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34888" y="1518116"/>
            <a:ext cx="836712" cy="2285239"/>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68507" tIns="34289" rIns="68507" bIns="34289">
            <a:spAutoFit/>
          </a:bodyPr>
          <a:lstStyle/>
          <a:p>
            <a:pPr algn="ctr" defTabSz="684964">
              <a:lnSpc>
                <a:spcPct val="200000"/>
              </a:lnSpc>
              <a:spcBef>
                <a:spcPct val="50000"/>
              </a:spcBef>
              <a:defRPr/>
            </a:pPr>
            <a:r>
              <a:rPr lang="en-US" sz="1200" b="1" i="1">
                <a:solidFill>
                  <a:schemeClr val="bg1"/>
                </a:solidFill>
                <a:latin typeface="Times New Roman" pitchFamily="18" charset="0"/>
                <a:cs typeface="Times New Roman" pitchFamily="18" charset="0"/>
              </a:rPr>
              <a:t>SƠ ĐỒ KẾT CẤU CHUNG CỦA THỂ LOẠI HỊCH</a:t>
            </a:r>
          </a:p>
        </p:txBody>
      </p:sp>
      <p:sp>
        <p:nvSpPr>
          <p:cNvPr id="21"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143000" y="123540"/>
            <a:ext cx="6858000" cy="500135"/>
          </a:xfrm>
          <a:prstGeom prst="rect">
            <a:avLst/>
          </a:prstGeom>
          <a:solidFill>
            <a:schemeClr val="accent5">
              <a:lumMod val="50000"/>
            </a:schemeClr>
          </a:solidFill>
          <a:ln w="9525">
            <a:solidFill>
              <a:srgbClr val="000000"/>
            </a:solidFill>
            <a:miter lim="800000"/>
            <a:headEnd/>
            <a:tailEnd/>
          </a:ln>
          <a:extLst/>
        </p:spPr>
        <p:txBody>
          <a:bodyPr lIns="68507" tIns="34289" rIns="68507"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4964">
              <a:spcBef>
                <a:spcPct val="50000"/>
              </a:spcBef>
              <a:buNone/>
            </a:pPr>
            <a:r>
              <a:rPr lang="en-US" altLang="en-US" sz="2800" b="1" i="1">
                <a:solidFill>
                  <a:schemeClr val="bg1"/>
                </a:solidFill>
                <a:latin typeface="Times New Roman" pitchFamily="18" charset="0"/>
                <a:cs typeface="Times New Roman" pitchFamily="18" charset="0"/>
              </a:rPr>
              <a:t>BẢNG SO SÁNH</a:t>
            </a:r>
          </a:p>
        </p:txBody>
      </p:sp>
    </p:spTree>
    <p:extLst>
      <p:ext uri="{BB962C8B-B14F-4D97-AF65-F5344CB8AC3E}">
        <p14:creationId xmlns:p14="http://schemas.microsoft.com/office/powerpoint/2010/main" val="17577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barn(inVertical)">
                                      <p:cBhvr>
                                        <p:cTn id="79" dur="500"/>
                                        <p:tgtEl>
                                          <p:spTgt spid="1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Rectangle 12"/>
          <p:cNvSpPr/>
          <p:nvPr/>
        </p:nvSpPr>
        <p:spPr>
          <a:xfrm>
            <a:off x="432048" y="1563680"/>
            <a:ext cx="1134034" cy="29735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366" tIns="45683" rIns="91366" bIns="45683" spcCol="0" rtlCol="0" anchor="ctr"/>
          <a:lstStyle/>
          <a:p>
            <a:pPr algn="ctr"/>
            <a:r>
              <a:rPr lang="en-US" sz="2400" b="1" i="1">
                <a:latin typeface="Times New Roman" pitchFamily="18" charset="0"/>
                <a:cs typeface="Times New Roman" pitchFamily="18" charset="0"/>
              </a:rPr>
              <a:t>Những tấm gương trung thần, nghĩa sĩ</a:t>
            </a:r>
          </a:p>
        </p:txBody>
      </p:sp>
      <p:sp>
        <p:nvSpPr>
          <p:cNvPr id="14" name="文本框 39">
            <a:extLst>
              <a:ext uri="{FF2B5EF4-FFF2-40B4-BE49-F238E27FC236}">
                <a16:creationId xmlns:a16="http://schemas.microsoft.com/office/drawing/2014/main" id="{1F605413-19F8-4349-9E9C-AF4EC2717135}"/>
              </a:ext>
            </a:extLst>
          </p:cNvPr>
          <p:cNvSpPr txBox="1"/>
          <p:nvPr/>
        </p:nvSpPr>
        <p:spPr>
          <a:xfrm>
            <a:off x="2141817" y="1707654"/>
            <a:ext cx="156611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54">
              <a:defRPr/>
            </a:pP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39">
            <a:extLst>
              <a:ext uri="{FF2B5EF4-FFF2-40B4-BE49-F238E27FC236}">
                <a16:creationId xmlns:a16="http://schemas.microsoft.com/office/drawing/2014/main" id="{ED5EFDA2-ACCA-443D-8CF8-00847F590A32}"/>
              </a:ext>
            </a:extLst>
          </p:cNvPr>
          <p:cNvSpPr txBox="1"/>
          <p:nvPr/>
        </p:nvSpPr>
        <p:spPr>
          <a:xfrm>
            <a:off x="2123730" y="2787774"/>
            <a:ext cx="1656184"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54">
              <a:defRPr/>
            </a:pPr>
            <a:r>
              <a:rPr lang="en-US" altLang="zh-CN" sz="27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39">
            <a:extLst>
              <a:ext uri="{FF2B5EF4-FFF2-40B4-BE49-F238E27FC236}">
                <a16:creationId xmlns:a16="http://schemas.microsoft.com/office/drawing/2014/main" id="{A0B5D6D5-EC4D-49E9-9C0F-82F40B310A2D}"/>
              </a:ext>
            </a:extLst>
          </p:cNvPr>
          <p:cNvSpPr txBox="1"/>
          <p:nvPr/>
        </p:nvSpPr>
        <p:spPr>
          <a:xfrm>
            <a:off x="2164134" y="3867894"/>
            <a:ext cx="161579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54">
              <a:defRPr/>
            </a:pPr>
            <a:r>
              <a:rPr lang="en-US" altLang="zh-CN" sz="27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27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Picture 16">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1546583"/>
            <a:ext cx="842721" cy="842721"/>
          </a:xfrm>
          <a:prstGeom prst="rect">
            <a:avLst/>
          </a:prstGeom>
        </p:spPr>
      </p:pic>
      <p:pic>
        <p:nvPicPr>
          <p:cNvPr id="25" name="Picture 24">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2588414"/>
            <a:ext cx="842721" cy="842721"/>
          </a:xfrm>
          <a:prstGeom prst="rect">
            <a:avLst/>
          </a:prstGeom>
        </p:spPr>
      </p:pic>
      <p:pic>
        <p:nvPicPr>
          <p:cNvPr id="26" name="Picture 25">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3668534"/>
            <a:ext cx="842721" cy="842721"/>
          </a:xfrm>
          <a:prstGeom prst="rect">
            <a:avLst/>
          </a:prstGeom>
        </p:spPr>
      </p:pic>
      <p:sp>
        <p:nvSpPr>
          <p:cNvPr id="27" name="Rectangle 26"/>
          <p:cNvSpPr/>
          <p:nvPr/>
        </p:nvSpPr>
        <p:spPr>
          <a:xfrm>
            <a:off x="3798168" y="1563675"/>
            <a:ext cx="4014192" cy="715577"/>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Kỉ Tín, Do V</a:t>
            </a:r>
            <a:r>
              <a:rPr lang="vi-VN" sz="2000" b="1" i="1">
                <a:latin typeface="Times New Roman" pitchFamily="18" charset="0"/>
                <a:cs typeface="Times New Roman" pitchFamily="18" charset="0"/>
              </a:rPr>
              <a:t>u</a:t>
            </a:r>
            <a:r>
              <a:rPr lang="en-US" sz="2000" b="1" i="1">
                <a:latin typeface="Times New Roman" pitchFamily="18" charset="0"/>
                <a:cs typeface="Times New Roman" pitchFamily="18" charset="0"/>
              </a:rPr>
              <a:t>, Vương Công Kiên, Cốt Đãi Ngột Lang</a:t>
            </a:r>
          </a:p>
        </p:txBody>
      </p:sp>
      <p:sp>
        <p:nvSpPr>
          <p:cNvPr id="28" name="Rectangle 27"/>
          <p:cNvSpPr/>
          <p:nvPr/>
        </p:nvSpPr>
        <p:spPr>
          <a:xfrm>
            <a:off x="3851920" y="2655988"/>
            <a:ext cx="1800200" cy="715577"/>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Dự Nhượng, Kính Đức</a:t>
            </a:r>
          </a:p>
        </p:txBody>
      </p:sp>
      <p:sp>
        <p:nvSpPr>
          <p:cNvPr id="29" name="Rectangle 28"/>
          <p:cNvSpPr/>
          <p:nvPr/>
        </p:nvSpPr>
        <p:spPr>
          <a:xfrm>
            <a:off x="3851920" y="3899832"/>
            <a:ext cx="1800200" cy="400110"/>
          </a:xfrm>
          <a:prstGeom prst="rect">
            <a:avLst/>
          </a:prstGeom>
        </p:spPr>
        <p:txBody>
          <a:bodyPr wrap="square" lIns="91366" tIns="45683" rIns="91366" bIns="45683">
            <a:spAutoFit/>
          </a:bodyPr>
          <a:lstStyle/>
          <a:p>
            <a:r>
              <a:rPr lang="en-US" sz="2000" b="1" i="1">
                <a:latin typeface="Times New Roman" pitchFamily="18" charset="0"/>
                <a:cs typeface="Times New Roman" pitchFamily="18" charset="0"/>
              </a:rPr>
              <a:t>Thân Khoái</a:t>
            </a:r>
          </a:p>
        </p:txBody>
      </p:sp>
      <p:pic>
        <p:nvPicPr>
          <p:cNvPr id="31" name="Picture 30">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5508106" y="1799689"/>
            <a:ext cx="3312368" cy="3184970"/>
          </a:xfrm>
          <a:prstGeom prst="rect">
            <a:avLst/>
          </a:prstGeom>
        </p:spPr>
      </p:pic>
      <p:sp>
        <p:nvSpPr>
          <p:cNvPr id="32" name="Rounded Rectangle 31"/>
          <p:cNvSpPr/>
          <p:nvPr/>
        </p:nvSpPr>
        <p:spPr>
          <a:xfrm>
            <a:off x="5805264" y="2620160"/>
            <a:ext cx="2655168" cy="1714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defTabSz="913568"/>
            <a:r>
              <a:rPr lang="en-US" sz="2400" b="1" i="1">
                <a:solidFill>
                  <a:prstClr val="black"/>
                </a:solidFill>
                <a:latin typeface="Times New Roman" pitchFamily="18" charset="0"/>
                <a:cs typeface="Times New Roman" pitchFamily="18" charset="0"/>
              </a:rPr>
              <a:t>Sẵn sàng chết vì vua, vì chủ tướng, hoàn thành xuất sắc nhiệm vụ</a:t>
            </a:r>
            <a:r>
              <a:rPr lang="en-US" sz="2000" b="1" i="1">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89562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7" grpId="0"/>
      <p:bldP spid="28" grpId="0"/>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638" y="2587842"/>
            <a:ext cx="4464497" cy="1915138"/>
          </a:xfrm>
          <a:prstGeom prst="rect">
            <a:avLst/>
          </a:prstGeom>
        </p:spPr>
      </p:pic>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5" name="Rectangle 14"/>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itchFamily="18" charset="0"/>
                <a:cs typeface="Times New Roman" pitchFamily="18" charset="0"/>
              </a:rPr>
              <a:t>* Nghệ thuật: </a:t>
            </a:r>
            <a:r>
              <a:rPr lang="en-US" sz="2400" b="1" i="1">
                <a:latin typeface="Times New Roman" pitchFamily="18" charset="0"/>
                <a:cs typeface="Times New Roman" pitchFamily="18" charset="0"/>
              </a:rPr>
              <a:t>Liệt kê, sử dụng dẫn chứng tiêu biểu....</a:t>
            </a:r>
          </a:p>
        </p:txBody>
      </p:sp>
      <p:sp>
        <p:nvSpPr>
          <p:cNvPr id="16" name="Rectangle 15"/>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Như một luận cứ làm cơ sở cho lập luận nhằm khích lệ lòng trung quân ái quốc, ý chí lập công danh của tướng sĩ.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934" y="174875"/>
            <a:ext cx="3528392" cy="4781899"/>
          </a:xfrm>
          <a:prstGeom prst="rect">
            <a:avLst/>
          </a:prstGeom>
        </p:spPr>
      </p:pic>
      <p:grpSp>
        <p:nvGrpSpPr>
          <p:cNvPr id="19" name="Group 18"/>
          <p:cNvGrpSpPr/>
          <p:nvPr/>
        </p:nvGrpSpPr>
        <p:grpSpPr>
          <a:xfrm>
            <a:off x="-66913" y="148476"/>
            <a:ext cx="3753205" cy="369332"/>
            <a:chOff x="-178462" y="1828800"/>
            <a:chExt cx="10009850" cy="984718"/>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1" name="TextBox 20"/>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6516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333876" y="1346449"/>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itchFamily="18" charset="0"/>
                <a:cs typeface="Times New Roman"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cxnSp>
        <p:nvCxnSpPr>
          <p:cNvPr id="16" name="Straight Connector 15"/>
          <p:cNvCxnSpPr/>
          <p:nvPr/>
        </p:nvCxnSpPr>
        <p:spPr>
          <a:xfrm>
            <a:off x="467544" y="1948646"/>
            <a:ext cx="38164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16216" y="1948646"/>
            <a:ext cx="1512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9765" y="2198659"/>
            <a:ext cx="1338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2160" y="216467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6058"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88226"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979712" y="3244826"/>
            <a:ext cx="4572000" cy="1650449"/>
          </a:xfrm>
          <a:prstGeom prst="rect">
            <a:avLst/>
          </a:prstGeom>
        </p:spPr>
        <p:txBody>
          <a:bodyPr lIns="91366" tIns="45683" rIns="91366" bIns="45683">
            <a:spAutoFit/>
          </a:bodyPr>
          <a:lstStyle/>
          <a:p>
            <a:pPr>
              <a:buFontTx/>
              <a:buChar char="-"/>
            </a:pPr>
            <a:r>
              <a:rPr lang="en-US" sz="2000" b="1" i="1">
                <a:latin typeface="Times New Roman" pitchFamily="18" charset="0"/>
                <a:cs typeface="Times New Roman" pitchFamily="18" charset="0"/>
              </a:rPr>
              <a:t> Sứ giặc đi lại nghênh ngang</a:t>
            </a:r>
          </a:p>
          <a:p>
            <a:pPr>
              <a:buFontTx/>
              <a:buChar char="-"/>
            </a:pPr>
            <a:r>
              <a:rPr lang="en-US" sz="2000" b="1" i="1">
                <a:latin typeface="Times New Roman" pitchFamily="18" charset="0"/>
                <a:cs typeface="Times New Roman" pitchFamily="18" charset="0"/>
              </a:rPr>
              <a:t> Uốn lưỡi cú diều sỉ mắng…</a:t>
            </a:r>
          </a:p>
          <a:p>
            <a:pPr>
              <a:buFontTx/>
              <a:buChar char="-"/>
            </a:pPr>
            <a:r>
              <a:rPr lang="en-US" sz="2000" b="1" i="1">
                <a:latin typeface="Times New Roman" pitchFamily="18" charset="0"/>
                <a:cs typeface="Times New Roman" pitchFamily="18" charset="0"/>
              </a:rPr>
              <a:t> Đem thân dê chó bắt nạt tể phụ</a:t>
            </a:r>
          </a:p>
          <a:p>
            <a:pPr>
              <a:buFontTx/>
              <a:buChar char="-"/>
            </a:pPr>
            <a:r>
              <a:rPr lang="en-US" sz="2000" b="1" i="1">
                <a:latin typeface="Times New Roman" pitchFamily="18" charset="0"/>
                <a:cs typeface="Times New Roman" pitchFamily="18" charset="0"/>
              </a:rPr>
              <a:t> Đòi ngọc lụa thỏa lòng tham</a:t>
            </a:r>
          </a:p>
          <a:p>
            <a:pPr>
              <a:buFontTx/>
              <a:buChar char="-"/>
            </a:pPr>
            <a:r>
              <a:rPr lang="en-US" sz="2000" b="1" i="1">
                <a:latin typeface="Times New Roman" pitchFamily="18" charset="0"/>
                <a:cs typeface="Times New Roman" pitchFamily="18" charset="0"/>
              </a:rPr>
              <a:t> Thu bạc vàng để vét của kho</a:t>
            </a:r>
          </a:p>
        </p:txBody>
      </p:sp>
      <p:sp>
        <p:nvSpPr>
          <p:cNvPr id="28" name="TextBox 27"/>
          <p:cNvSpPr txBox="1"/>
          <p:nvPr/>
        </p:nvSpPr>
        <p:spPr>
          <a:xfrm>
            <a:off x="1032040" y="3244790"/>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itchFamily="18" charset="0"/>
                <a:cs typeface="Times New Roman" pitchFamily="18" charset="0"/>
              </a:rPr>
              <a:t>Tội ác của giặc</a:t>
            </a:r>
          </a:p>
        </p:txBody>
      </p:sp>
      <p:pic>
        <p:nvPicPr>
          <p:cNvPr id="30" name="Picture 29">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96798" y="3681551"/>
            <a:ext cx="842721" cy="842721"/>
          </a:xfrm>
          <a:prstGeom prst="rect">
            <a:avLst/>
          </a:prstGeom>
        </p:spPr>
      </p:pic>
      <p:sp>
        <p:nvSpPr>
          <p:cNvPr id="32" name="Rectangle 31"/>
          <p:cNvSpPr/>
          <p:nvPr/>
        </p:nvSpPr>
        <p:spPr>
          <a:xfrm>
            <a:off x="6389360" y="3604882"/>
            <a:ext cx="1999105" cy="1200329"/>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Giặc ngang ngược, hống hách</a:t>
            </a:r>
          </a:p>
        </p:txBody>
      </p:sp>
      <p:sp>
        <p:nvSpPr>
          <p:cNvPr id="33" name="TextBox 32"/>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9" name="TextBox 28"/>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472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animBg="1"/>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333876" y="1347615"/>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itchFamily="18" charset="0"/>
                <a:cs typeface="Times New Roman"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sp>
        <p:nvSpPr>
          <p:cNvPr id="13" name="TextBox 12"/>
          <p:cNvSpPr txBox="1"/>
          <p:nvPr/>
        </p:nvSpPr>
        <p:spPr>
          <a:xfrm>
            <a:off x="1032040" y="3245956"/>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itchFamily="18" charset="0"/>
                <a:cs typeface="Times New Roman" pitchFamily="18" charset="0"/>
              </a:rPr>
              <a:t>Tình hình đất nước</a:t>
            </a:r>
          </a:p>
        </p:txBody>
      </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00679" y="3538700"/>
            <a:ext cx="842721" cy="842721"/>
          </a:xfrm>
          <a:prstGeom prst="rect">
            <a:avLst/>
          </a:prstGeom>
        </p:spPr>
      </p:pic>
      <p:sp>
        <p:nvSpPr>
          <p:cNvPr id="15" name="Rectangle 14"/>
          <p:cNvSpPr/>
          <p:nvPr/>
        </p:nvSpPr>
        <p:spPr>
          <a:xfrm>
            <a:off x="4716016" y="3567104"/>
            <a:ext cx="2515112" cy="830997"/>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Tình thế nguy kịch của đất nước</a:t>
            </a:r>
          </a:p>
        </p:txBody>
      </p:sp>
      <p:sp>
        <p:nvSpPr>
          <p:cNvPr id="16" name="Rectangle 15"/>
          <p:cNvSpPr/>
          <p:nvPr/>
        </p:nvSpPr>
        <p:spPr>
          <a:xfrm>
            <a:off x="1979712" y="3567104"/>
            <a:ext cx="252028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 Thời loạn lạc</a:t>
            </a:r>
          </a:p>
          <a:p>
            <a:r>
              <a:rPr lang="en-US" sz="2400" b="1" i="1">
                <a:latin typeface="Times New Roman" pitchFamily="18" charset="0"/>
                <a:cs typeface="Times New Roman" pitchFamily="18" charset="0"/>
              </a:rPr>
              <a:t>- Buổi gian nan</a:t>
            </a:r>
          </a:p>
        </p:txBody>
      </p:sp>
      <p:cxnSp>
        <p:nvCxnSpPr>
          <p:cNvPr id="17" name="Straight Connector 16"/>
          <p:cNvCxnSpPr/>
          <p:nvPr/>
        </p:nvCxnSpPr>
        <p:spPr>
          <a:xfrm>
            <a:off x="421196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7220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grpSp>
        <p:nvGrpSpPr>
          <p:cNvPr id="20" name="Group 19"/>
          <p:cNvGrpSpPr/>
          <p:nvPr/>
        </p:nvGrpSpPr>
        <p:grpSpPr>
          <a:xfrm>
            <a:off x="-66913" y="148476"/>
            <a:ext cx="3753205" cy="369332"/>
            <a:chOff x="-178462" y="1828800"/>
            <a:chExt cx="10009850" cy="984718"/>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2" name="TextBox 21"/>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432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881880" y="2451426"/>
            <a:ext cx="4464497" cy="191513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155" y="3342909"/>
            <a:ext cx="3331149" cy="180059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542" y="2067694"/>
            <a:ext cx="2643430" cy="1598258"/>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a:extLst>
              <a:ext uri="{FF2B5EF4-FFF2-40B4-BE49-F238E27FC236}">
                <a16:creationId xmlns:a16="http://schemas.microsoft.com/office/drawing/2014/main" id="{E8129C16-AF25-454E-8475-2869B09876E9}"/>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3" name="Rectangle 12"/>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itchFamily="18" charset="0"/>
                <a:cs typeface="Times New Roman" pitchFamily="18" charset="0"/>
              </a:rPr>
              <a:t>* Nghệ thuật: </a:t>
            </a:r>
            <a:r>
              <a:rPr lang="en-US" sz="2400" i="1">
                <a:latin typeface="Times New Roman" pitchFamily="18" charset="0"/>
                <a:cs typeface="Times New Roman" pitchFamily="18" charset="0"/>
              </a:rPr>
              <a:t>ẩn dụ, vật hóa, nhịp dồn dập, lời văn gợi tả</a:t>
            </a:r>
            <a:endParaRPr lang="en-US" sz="2400" b="1" i="1">
              <a:latin typeface="Times New Roman" pitchFamily="18" charset="0"/>
              <a:cs typeface="Times New Roman" pitchFamily="18" charset="0"/>
            </a:endParaRPr>
          </a:p>
        </p:txBody>
      </p:sp>
      <p:sp>
        <p:nvSpPr>
          <p:cNvPr id="14" name="Rectangle 13"/>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Thể hiện sự khinh bỉ, căm phẫn của tác giả. Đồng thời khơi gợi lòng căm thù giặc và nỗi nhục mất nước</a:t>
            </a:r>
          </a:p>
          <a:p>
            <a:endParaRPr lang="en-US" sz="2400" b="1" i="1">
              <a:solidFill>
                <a:srgbClr val="FF0000"/>
              </a:solidFill>
              <a:latin typeface="Times New Roman" pitchFamily="18" charset="0"/>
              <a:cs typeface="Times New Roman" pitchFamily="18" charset="0"/>
            </a:endParaRPr>
          </a:p>
        </p:txBody>
      </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Tình hình đất nước</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2073" y="480970"/>
            <a:ext cx="2357335" cy="1661276"/>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66913" y="148476"/>
            <a:ext cx="3753205" cy="369332"/>
            <a:chOff x="-178462" y="1828800"/>
            <a:chExt cx="10009850" cy="984718"/>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3" name="TextBox 22"/>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102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par>
                                <p:cTn id="18" presetID="3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par>
                                <p:cTn id="24" presetID="3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pic>
        <p:nvPicPr>
          <p:cNvPr id="13" name="Hịch Tướng sĩ - Trần Quốc Tuấn - Trần Hưng Đạo by Quocmedia - YouTube.MP4">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1043608" y="1315419"/>
            <a:ext cx="7128792" cy="3722851"/>
          </a:xfrm>
          <a:prstGeom prst="rect">
            <a:avLst/>
          </a:prstGeom>
        </p:spPr>
      </p:pic>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848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0721" y="483518"/>
            <a:ext cx="7504238" cy="4388079"/>
            <a:chOff x="3076279" y="2238293"/>
            <a:chExt cx="19328108" cy="9338798"/>
          </a:xfrm>
        </p:grpSpPr>
        <p:sp>
          <p:nvSpPr>
            <p:cNvPr id="5" name="Rounded Rectangle 4"/>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6" name="Group 5"/>
            <p:cNvGrpSpPr/>
            <p:nvPr/>
          </p:nvGrpSpPr>
          <p:grpSpPr>
            <a:xfrm>
              <a:off x="8010143" y="2238293"/>
              <a:ext cx="9097521" cy="973590"/>
              <a:chOff x="8010143" y="2171292"/>
              <a:chExt cx="9097521" cy="1008425"/>
            </a:xfrm>
          </p:grpSpPr>
          <p:sp>
            <p:nvSpPr>
              <p:cNvPr id="7" name="Rectangle 6"/>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8" name="Rounded Rectangle 7"/>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9" name="TextBox 8"/>
              <p:cNvSpPr txBox="1"/>
              <p:nvPr/>
            </p:nvSpPr>
            <p:spPr>
              <a:xfrm>
                <a:off x="9104552" y="2344906"/>
                <a:ext cx="5591134" cy="746297"/>
              </a:xfrm>
              <a:prstGeom prst="rect">
                <a:avLst/>
              </a:prstGeom>
              <a:noFill/>
              <a:ln>
                <a:noFill/>
              </a:ln>
            </p:spPr>
            <p:txBody>
              <a:bodyPr wrap="none" rtlCol="0" anchor="ctr">
                <a:spAutoFit/>
              </a:bodyPr>
              <a:lstStyle/>
              <a:p>
                <a:pPr defTabSz="803662"/>
                <a:r>
                  <a:rPr lang="en-US" sz="1600" b="1">
                    <a:solidFill>
                      <a:srgbClr val="4BACC6"/>
                    </a:solidFill>
                    <a:latin typeface="Times New Roman" pitchFamily="18" charset="0"/>
                    <a:ea typeface="Tahoma" panose="020B0604030504040204" pitchFamily="34" charset="0"/>
                    <a:cs typeface="Times New Roman" pitchFamily="18" charset="0"/>
                  </a:rPr>
                  <a:t>ĐỀ MỤC BÀI GIẢNG</a:t>
                </a:r>
              </a:p>
            </p:txBody>
          </p:sp>
        </p:grpSp>
      </p:grpSp>
      <p:sp>
        <p:nvSpPr>
          <p:cNvPr id="10" name="Rectangle 9"/>
          <p:cNvSpPr/>
          <p:nvPr/>
        </p:nvSpPr>
        <p:spPr>
          <a:xfrm>
            <a:off x="1183780" y="2495333"/>
            <a:ext cx="6279271" cy="1111380"/>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Nêu gương trung thần, nghĩa sĩ</a:t>
            </a:r>
            <a:endParaRPr lang="en-US" sz="1600" b="1" dirty="0">
              <a:solidFill>
                <a:prstClr val="black"/>
              </a:solidFill>
              <a:latin typeface="Times New Roman" pitchFamily="18" charset="0"/>
              <a:cs typeface="Times New Roman" pitchFamily="18" charset="0"/>
            </a:endParaRP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Tình hình đất nước và nỗi lòng chủ tướng</a:t>
            </a: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Phân tích phải trái, làm rõ đúng sai</a:t>
            </a: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Nhiệm vụ cấp bách cần làm</a:t>
            </a:r>
          </a:p>
        </p:txBody>
      </p:sp>
      <p:grpSp>
        <p:nvGrpSpPr>
          <p:cNvPr id="11" name="Group 10"/>
          <p:cNvGrpSpPr/>
          <p:nvPr/>
        </p:nvGrpSpPr>
        <p:grpSpPr>
          <a:xfrm>
            <a:off x="683568" y="1004905"/>
            <a:ext cx="3428554" cy="392437"/>
            <a:chOff x="2840539" y="3818711"/>
            <a:chExt cx="9144000" cy="1046497"/>
          </a:xfrm>
        </p:grpSpPr>
        <p:sp>
          <p:nvSpPr>
            <p:cNvPr id="1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13" name="Group 12"/>
            <p:cNvGrpSpPr/>
            <p:nvPr/>
          </p:nvGrpSpPr>
          <p:grpSpPr>
            <a:xfrm>
              <a:off x="2840539" y="3886200"/>
              <a:ext cx="9144000" cy="979008"/>
              <a:chOff x="2840539" y="3733800"/>
              <a:chExt cx="9144000" cy="979008"/>
            </a:xfrm>
          </p:grpSpPr>
          <p:sp>
            <p:nvSpPr>
              <p:cNvPr id="14" name="Round Same Side Corner Rectangle 13"/>
              <p:cNvSpPr/>
              <p:nvPr/>
            </p:nvSpPr>
            <p:spPr>
              <a:xfrm rot="5400000">
                <a:off x="7049193" y="-404895"/>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15" name="Rectangle 1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16" name="Rectangle 15"/>
              <p:cNvSpPr/>
              <p:nvPr/>
            </p:nvSpPr>
            <p:spPr>
              <a:xfrm>
                <a:off x="4364540" y="3810000"/>
                <a:ext cx="5293593" cy="902808"/>
              </a:xfrm>
              <a:prstGeom prst="rect">
                <a:avLst/>
              </a:prstGeom>
            </p:spPr>
            <p:txBody>
              <a:bodyPr wrap="none">
                <a:spAutoFit/>
              </a:bodyPr>
              <a:lstStyle/>
              <a:p>
                <a:pPr defTabSz="337517">
                  <a:spcBef>
                    <a:spcPts val="450"/>
                  </a:spcBef>
                  <a:defRPr/>
                </a:pPr>
                <a:r>
                  <a:rPr lang="vi-VN" sz="1600" b="1" kern="0">
                    <a:solidFill>
                      <a:prstClr val="white"/>
                    </a:solidFill>
                    <a:latin typeface="Times New Roman" pitchFamily="18" charset="0"/>
                    <a:cs typeface="Times New Roman" pitchFamily="18" charset="0"/>
                  </a:rPr>
                  <a:t>TÌM HIỂU CHUNG</a:t>
                </a:r>
              </a:p>
            </p:txBody>
          </p:sp>
          <p:sp>
            <p:nvSpPr>
              <p:cNvPr id="17" name="TextBox 16"/>
              <p:cNvSpPr txBox="1"/>
              <p:nvPr/>
            </p:nvSpPr>
            <p:spPr>
              <a:xfrm>
                <a:off x="3246560" y="3733800"/>
                <a:ext cx="706268"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a:t>
                </a:r>
              </a:p>
            </p:txBody>
          </p:sp>
        </p:grpSp>
      </p:grpSp>
      <p:sp>
        <p:nvSpPr>
          <p:cNvPr id="18" name="Rectangle 17"/>
          <p:cNvSpPr/>
          <p:nvPr/>
        </p:nvSpPr>
        <p:spPr>
          <a:xfrm>
            <a:off x="1159988" y="1499763"/>
            <a:ext cx="2793864" cy="572771"/>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Tác giả</a:t>
            </a:r>
            <a:endParaRPr lang="vi-VN" sz="1600" b="1" dirty="0">
              <a:solidFill>
                <a:prstClr val="black"/>
              </a:solidFill>
              <a:latin typeface="Times New Roman" pitchFamily="18" charset="0"/>
              <a:cs typeface="Times New Roman" pitchFamily="18" charset="0"/>
            </a:endParaRPr>
          </a:p>
          <a:p>
            <a:pPr marL="0" lvl="1" indent="-274376" defTabSz="803662">
              <a:lnSpc>
                <a:spcPts val="2060"/>
              </a:lnSpc>
              <a:buFont typeface="+mj-lt"/>
              <a:buAutoNum type="arabicPeriod"/>
            </a:pPr>
            <a:r>
              <a:rPr lang="en-US" sz="1600" b="1">
                <a:solidFill>
                  <a:prstClr val="black"/>
                </a:solidFill>
                <a:latin typeface="Times New Roman" pitchFamily="18" charset="0"/>
                <a:cs typeface="Times New Roman" pitchFamily="18" charset="0"/>
              </a:rPr>
              <a:t>Tác phẩm</a:t>
            </a:r>
            <a:endParaRPr lang="en-US" sz="1600" b="1" dirty="0">
              <a:solidFill>
                <a:prstClr val="black"/>
              </a:solidFill>
              <a:latin typeface="Times New Roman" pitchFamily="18" charset="0"/>
              <a:cs typeface="Times New Roman" pitchFamily="18" charset="0"/>
            </a:endParaRPr>
          </a:p>
        </p:txBody>
      </p:sp>
      <p:grpSp>
        <p:nvGrpSpPr>
          <p:cNvPr id="19" name="Group 18"/>
          <p:cNvGrpSpPr/>
          <p:nvPr/>
        </p:nvGrpSpPr>
        <p:grpSpPr>
          <a:xfrm>
            <a:off x="683569" y="2062218"/>
            <a:ext cx="4955360" cy="392437"/>
            <a:chOff x="2840539" y="3818711"/>
            <a:chExt cx="13216014" cy="1046497"/>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21" name="Group 20"/>
            <p:cNvGrpSpPr/>
            <p:nvPr/>
          </p:nvGrpSpPr>
          <p:grpSpPr>
            <a:xfrm>
              <a:off x="2840539" y="3886200"/>
              <a:ext cx="13216014" cy="979008"/>
              <a:chOff x="2840539" y="3733800"/>
              <a:chExt cx="13216014" cy="979008"/>
            </a:xfrm>
          </p:grpSpPr>
          <p:sp>
            <p:nvSpPr>
              <p:cNvPr id="22" name="Round Same Side Corner Rectangle 21"/>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24" name="Rectangle 23"/>
              <p:cNvSpPr/>
              <p:nvPr/>
            </p:nvSpPr>
            <p:spPr>
              <a:xfrm>
                <a:off x="4364540" y="3810000"/>
                <a:ext cx="11692013" cy="902808"/>
              </a:xfrm>
              <a:prstGeom prst="rect">
                <a:avLst/>
              </a:prstGeom>
            </p:spPr>
            <p:txBody>
              <a:bodyPr wrap="square">
                <a:spAutoFit/>
              </a:bodyPr>
              <a:lstStyle/>
              <a:p>
                <a:pPr defTabSz="337517">
                  <a:spcBef>
                    <a:spcPts val="450"/>
                  </a:spcBef>
                  <a:defRPr/>
                </a:pPr>
                <a:r>
                  <a:rPr lang="vi-VN" sz="1600" b="1" kern="0">
                    <a:solidFill>
                      <a:prstClr val="white"/>
                    </a:solidFill>
                    <a:latin typeface="Times New Roman" pitchFamily="18" charset="0"/>
                    <a:cs typeface="Times New Roman" pitchFamily="18" charset="0"/>
                  </a:rPr>
                  <a:t>TÌM HIỂU VĂN BẢN</a:t>
                </a:r>
              </a:p>
            </p:txBody>
          </p:sp>
          <p:sp>
            <p:nvSpPr>
              <p:cNvPr id="25" name="TextBox 24"/>
              <p:cNvSpPr txBox="1"/>
              <p:nvPr/>
            </p:nvSpPr>
            <p:spPr>
              <a:xfrm>
                <a:off x="3140029" y="3733800"/>
                <a:ext cx="920032"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6" name="Group 25"/>
          <p:cNvGrpSpPr/>
          <p:nvPr/>
        </p:nvGrpSpPr>
        <p:grpSpPr>
          <a:xfrm>
            <a:off x="707311" y="3646981"/>
            <a:ext cx="4955360" cy="392437"/>
            <a:chOff x="2840539" y="3818711"/>
            <a:chExt cx="13216014" cy="1046497"/>
          </a:xfrm>
        </p:grpSpPr>
        <p:sp>
          <p:nvSpPr>
            <p:cNvPr id="2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grpSp>
          <p:nvGrpSpPr>
            <p:cNvPr id="28" name="Group 27"/>
            <p:cNvGrpSpPr/>
            <p:nvPr/>
          </p:nvGrpSpPr>
          <p:grpSpPr>
            <a:xfrm>
              <a:off x="2840539" y="3886200"/>
              <a:ext cx="13216014" cy="979008"/>
              <a:chOff x="2840539" y="3733800"/>
              <a:chExt cx="13216014" cy="979008"/>
            </a:xfrm>
          </p:grpSpPr>
          <p:sp>
            <p:nvSpPr>
              <p:cNvPr id="29" name="Round Same Side Corner Rectangle 28"/>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30" name="Rectangle 2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662"/>
                <a:endParaRPr lang="en-US" sz="1600">
                  <a:solidFill>
                    <a:prstClr val="white"/>
                  </a:solidFill>
                  <a:latin typeface="Times New Roman" pitchFamily="18" charset="0"/>
                  <a:cs typeface="Times New Roman" pitchFamily="18" charset="0"/>
                </a:endParaRPr>
              </a:p>
            </p:txBody>
          </p:sp>
          <p:sp>
            <p:nvSpPr>
              <p:cNvPr id="31" name="Rectangle 30"/>
              <p:cNvSpPr/>
              <p:nvPr/>
            </p:nvSpPr>
            <p:spPr>
              <a:xfrm>
                <a:off x="4364540" y="3810000"/>
                <a:ext cx="11692013" cy="902808"/>
              </a:xfrm>
              <a:prstGeom prst="rect">
                <a:avLst/>
              </a:prstGeom>
            </p:spPr>
            <p:txBody>
              <a:bodyPr wrap="square">
                <a:spAutoFit/>
              </a:bodyPr>
              <a:lstStyle/>
              <a:p>
                <a:pPr defTabSz="337517">
                  <a:spcBef>
                    <a:spcPts val="450"/>
                  </a:spcBef>
                  <a:defRPr/>
                </a:pPr>
                <a:r>
                  <a:rPr lang="en-US" sz="1600" b="1" kern="0">
                    <a:solidFill>
                      <a:prstClr val="white"/>
                    </a:solidFill>
                    <a:latin typeface="Times New Roman" pitchFamily="18" charset="0"/>
                    <a:cs typeface="Times New Roman" pitchFamily="18" charset="0"/>
                  </a:rPr>
                  <a:t>TỔNG KẾT</a:t>
                </a:r>
              </a:p>
            </p:txBody>
          </p:sp>
          <p:sp>
            <p:nvSpPr>
              <p:cNvPr id="32" name="TextBox 31"/>
              <p:cNvSpPr txBox="1"/>
              <p:nvPr/>
            </p:nvSpPr>
            <p:spPr>
              <a:xfrm>
                <a:off x="3032804" y="3733800"/>
                <a:ext cx="1133793" cy="902808"/>
              </a:xfrm>
              <a:prstGeom prst="rect">
                <a:avLst/>
              </a:prstGeom>
              <a:noFill/>
            </p:spPr>
            <p:txBody>
              <a:bodyPr wrap="none" rtlCol="0">
                <a:spAutoFit/>
              </a:bodyPr>
              <a:lstStyle/>
              <a:p>
                <a:pPr algn="ctr" defTabSz="803662"/>
                <a:r>
                  <a:rPr lang="en-US" sz="1600" b="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33" name="Rectangle 32"/>
          <p:cNvSpPr/>
          <p:nvPr/>
        </p:nvSpPr>
        <p:spPr>
          <a:xfrm>
            <a:off x="1142240" y="4010548"/>
            <a:ext cx="2051011" cy="572771"/>
          </a:xfrm>
          <a:prstGeom prst="rect">
            <a:avLst/>
          </a:prstGeom>
        </p:spPr>
        <p:txBody>
          <a:bodyPr wrap="square" lIns="33887" tIns="16916" rIns="33887" bIns="16916">
            <a:spAutoFit/>
          </a:bodyPr>
          <a:lstStyle/>
          <a:p>
            <a:pPr marL="0" lvl="1" indent="-274376" defTabSz="803662">
              <a:lnSpc>
                <a:spcPts val="2060"/>
              </a:lnSpc>
              <a:buFont typeface="+mj-lt"/>
              <a:buAutoNum type="arabicPeriod"/>
            </a:pPr>
            <a:r>
              <a:rPr lang="vi-VN" sz="1600" b="1">
                <a:solidFill>
                  <a:prstClr val="black"/>
                </a:solidFill>
                <a:latin typeface="Times New Roman" pitchFamily="18" charset="0"/>
                <a:cs typeface="Times New Roman" pitchFamily="18" charset="0"/>
              </a:rPr>
              <a:t>Nội dung</a:t>
            </a:r>
          </a:p>
          <a:p>
            <a:pPr marL="0" lvl="1" indent="-274376" defTabSz="803662">
              <a:lnSpc>
                <a:spcPts val="2060"/>
              </a:lnSpc>
              <a:buFont typeface="+mj-lt"/>
              <a:buAutoNum type="arabicPeriod"/>
            </a:pPr>
            <a:r>
              <a:rPr lang="vi-VN" sz="1600" b="1">
                <a:solidFill>
                  <a:prstClr val="black"/>
                </a:solidFill>
                <a:latin typeface="Times New Roman" pitchFamily="18" charset="0"/>
                <a:cs typeface="Times New Roman" pitchFamily="18" charset="0"/>
              </a:rPr>
              <a:t>Nghệ thuật</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185" y="1404237"/>
            <a:ext cx="2686050" cy="31793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28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grpSp>
        <p:nvGrpSpPr>
          <p:cNvPr id="14" name="Group 13"/>
          <p:cNvGrpSpPr/>
          <p:nvPr/>
        </p:nvGrpSpPr>
        <p:grpSpPr>
          <a:xfrm>
            <a:off x="251521" y="1347616"/>
            <a:ext cx="1791890" cy="1791890"/>
            <a:chOff x="1785" y="1136054"/>
            <a:chExt cx="1791890" cy="1791890"/>
          </a:xfrm>
        </p:grpSpPr>
        <p:sp>
          <p:nvSpPr>
            <p:cNvPr id="24" name="Oval 23"/>
            <p:cNvSpPr/>
            <p:nvPr/>
          </p:nvSpPr>
          <p:spPr>
            <a:xfrm>
              <a:off x="1785" y="1136054"/>
              <a:ext cx="1791890" cy="179189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5" name="Oval 4"/>
            <p:cNvSpPr/>
            <p:nvPr/>
          </p:nvSpPr>
          <p:spPr>
            <a:xfrm>
              <a:off x="264201"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5" name="Group 14"/>
          <p:cNvGrpSpPr/>
          <p:nvPr/>
        </p:nvGrpSpPr>
        <p:grpSpPr>
          <a:xfrm>
            <a:off x="2483770" y="1347616"/>
            <a:ext cx="1791890" cy="1791890"/>
            <a:chOff x="1435298" y="1136054"/>
            <a:chExt cx="1791890" cy="1791890"/>
          </a:xfrm>
        </p:grpSpPr>
        <p:sp>
          <p:nvSpPr>
            <p:cNvPr id="22" name="Oval 21"/>
            <p:cNvSpPr/>
            <p:nvPr/>
          </p:nvSpPr>
          <p:spPr>
            <a:xfrm>
              <a:off x="1435298" y="1136054"/>
              <a:ext cx="1791890" cy="1791890"/>
            </a:xfrm>
            <a:prstGeom prst="ellipse">
              <a:avLst/>
            </a:prstGeom>
          </p:spPr>
          <p:style>
            <a:lnRef idx="2">
              <a:schemeClr val="lt1">
                <a:hueOff val="0"/>
                <a:satOff val="0"/>
                <a:lumOff val="0"/>
                <a:alphaOff val="0"/>
              </a:schemeClr>
            </a:lnRef>
            <a:fillRef idx="1">
              <a:schemeClr val="accent3">
                <a:alpha val="50000"/>
                <a:hueOff val="3750088"/>
                <a:satOff val="-5627"/>
                <a:lumOff val="-915"/>
                <a:alphaOff val="0"/>
              </a:schemeClr>
            </a:fillRef>
            <a:effectRef idx="0">
              <a:schemeClr val="accent3">
                <a:alpha val="50000"/>
                <a:hueOff val="3750088"/>
                <a:satOff val="-5627"/>
                <a:lumOff val="-915"/>
                <a:alphaOff val="0"/>
              </a:schemeClr>
            </a:effectRef>
            <a:fontRef idx="minor">
              <a:schemeClr val="tx1"/>
            </a:fontRef>
          </p:style>
        </p:sp>
        <p:sp>
          <p:nvSpPr>
            <p:cNvPr id="23" name="Oval 6"/>
            <p:cNvSpPr/>
            <p:nvPr/>
          </p:nvSpPr>
          <p:spPr>
            <a:xfrm>
              <a:off x="1697714"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6" name="Group 15"/>
          <p:cNvGrpSpPr/>
          <p:nvPr/>
        </p:nvGrpSpPr>
        <p:grpSpPr>
          <a:xfrm>
            <a:off x="4724326" y="1347616"/>
            <a:ext cx="1791890" cy="1791890"/>
            <a:chOff x="2868810" y="1136054"/>
            <a:chExt cx="1791890" cy="1791890"/>
          </a:xfrm>
        </p:grpSpPr>
        <p:sp>
          <p:nvSpPr>
            <p:cNvPr id="20" name="Oval 19"/>
            <p:cNvSpPr/>
            <p:nvPr/>
          </p:nvSpPr>
          <p:spPr>
            <a:xfrm>
              <a:off x="2868810" y="1136054"/>
              <a:ext cx="1791890" cy="1791890"/>
            </a:xfrm>
            <a:prstGeom prst="ellipse">
              <a:avLst/>
            </a:prstGeom>
          </p:spPr>
          <p:style>
            <a:lnRef idx="2">
              <a:schemeClr val="lt1">
                <a:hueOff val="0"/>
                <a:satOff val="0"/>
                <a:lumOff val="0"/>
                <a:alphaOff val="0"/>
              </a:schemeClr>
            </a:lnRef>
            <a:fillRef idx="1">
              <a:schemeClr val="accent3">
                <a:alpha val="50000"/>
                <a:hueOff val="7500176"/>
                <a:satOff val="-11253"/>
                <a:lumOff val="-1830"/>
                <a:alphaOff val="0"/>
              </a:schemeClr>
            </a:fillRef>
            <a:effectRef idx="0">
              <a:schemeClr val="accent3">
                <a:alpha val="50000"/>
                <a:hueOff val="7500176"/>
                <a:satOff val="-11253"/>
                <a:lumOff val="-1830"/>
                <a:alphaOff val="0"/>
              </a:schemeClr>
            </a:effectRef>
            <a:fontRef idx="minor">
              <a:schemeClr val="tx1"/>
            </a:fontRef>
          </p:style>
        </p:sp>
        <p:sp>
          <p:nvSpPr>
            <p:cNvPr id="21" name="Oval 8"/>
            <p:cNvSpPr/>
            <p:nvPr/>
          </p:nvSpPr>
          <p:spPr>
            <a:xfrm>
              <a:off x="3131226"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grpSp>
        <p:nvGrpSpPr>
          <p:cNvPr id="17" name="Group 16"/>
          <p:cNvGrpSpPr/>
          <p:nvPr/>
        </p:nvGrpSpPr>
        <p:grpSpPr>
          <a:xfrm>
            <a:off x="6956575" y="1347616"/>
            <a:ext cx="1791890" cy="1791890"/>
            <a:chOff x="4302323" y="1136054"/>
            <a:chExt cx="1791890" cy="1791890"/>
          </a:xfrm>
        </p:grpSpPr>
        <p:sp>
          <p:nvSpPr>
            <p:cNvPr id="18" name="Oval 17"/>
            <p:cNvSpPr/>
            <p:nvPr/>
          </p:nvSpPr>
          <p:spPr>
            <a:xfrm>
              <a:off x="4302323" y="1136054"/>
              <a:ext cx="1791890" cy="1791890"/>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9" name="Oval 10"/>
            <p:cNvSpPr/>
            <p:nvPr/>
          </p:nvSpPr>
          <p:spPr>
            <a:xfrm>
              <a:off x="4564739"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133">
                <a:lnSpc>
                  <a:spcPct val="90000"/>
                </a:lnSpc>
                <a:spcBef>
                  <a:spcPct val="0"/>
                </a:spcBef>
                <a:spcAft>
                  <a:spcPct val="35000"/>
                </a:spcAft>
              </a:pPr>
              <a:endParaRPr lang="en-US" sz="3700"/>
            </a:p>
          </p:txBody>
        </p:sp>
      </p:grpSp>
      <p:sp>
        <p:nvSpPr>
          <p:cNvPr id="26" name="Rectangle 25"/>
          <p:cNvSpPr/>
          <p:nvPr/>
        </p:nvSpPr>
        <p:spPr>
          <a:xfrm>
            <a:off x="475854" y="1812767"/>
            <a:ext cx="143185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lo lắng</a:t>
            </a:r>
            <a:endParaRPr lang="en-US" sz="2400" i="1">
              <a:latin typeface="Times New Roman" pitchFamily="18" charset="0"/>
              <a:cs typeface="Times New Roman" pitchFamily="18" charset="0"/>
            </a:endParaRPr>
          </a:p>
        </p:txBody>
      </p:sp>
      <p:sp>
        <p:nvSpPr>
          <p:cNvPr id="27" name="Rectangle 26"/>
          <p:cNvSpPr/>
          <p:nvPr/>
        </p:nvSpPr>
        <p:spPr>
          <a:xfrm>
            <a:off x="2757524" y="1812767"/>
            <a:ext cx="1382433"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đau xót</a:t>
            </a:r>
            <a:endParaRPr lang="en-US" sz="2400" i="1">
              <a:latin typeface="Times New Roman" pitchFamily="18" charset="0"/>
              <a:cs typeface="Times New Roman" pitchFamily="18" charset="0"/>
            </a:endParaRPr>
          </a:p>
        </p:txBody>
      </p:sp>
      <p:sp>
        <p:nvSpPr>
          <p:cNvPr id="28" name="Rectangle 27"/>
          <p:cNvSpPr/>
          <p:nvPr/>
        </p:nvSpPr>
        <p:spPr>
          <a:xfrm>
            <a:off x="5004049" y="1812767"/>
            <a:ext cx="1324670"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căm uất</a:t>
            </a:r>
            <a:endParaRPr lang="en-US" sz="2400" i="1">
              <a:latin typeface="Times New Roman" pitchFamily="18" charset="0"/>
              <a:cs typeface="Times New Roman" pitchFamily="18" charset="0"/>
            </a:endParaRPr>
          </a:p>
        </p:txBody>
      </p:sp>
      <p:sp>
        <p:nvSpPr>
          <p:cNvPr id="29" name="Rectangle 28"/>
          <p:cNvSpPr/>
          <p:nvPr/>
        </p:nvSpPr>
        <p:spPr>
          <a:xfrm>
            <a:off x="7171612" y="1740758"/>
            <a:ext cx="1432836"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Tột cùng hi sinh</a:t>
            </a:r>
            <a:endParaRPr lang="en-US" sz="2400" i="1">
              <a:latin typeface="Times New Roman" pitchFamily="18" charset="0"/>
              <a:cs typeface="Times New Roman" pitchFamily="18" charset="0"/>
            </a:endParaRPr>
          </a:p>
        </p:txBody>
      </p:sp>
      <p:sp>
        <p:nvSpPr>
          <p:cNvPr id="30" name="Rectangle 29"/>
          <p:cNvSpPr/>
          <p:nvPr/>
        </p:nvSpPr>
        <p:spPr>
          <a:xfrm>
            <a:off x="351032" y="3396944"/>
            <a:ext cx="1327591" cy="830997"/>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mất ăn, mất ngủ</a:t>
            </a:r>
          </a:p>
        </p:txBody>
      </p:sp>
      <p:sp>
        <p:nvSpPr>
          <p:cNvPr id="31" name="Rectangle 30"/>
          <p:cNvSpPr/>
          <p:nvPr/>
        </p:nvSpPr>
        <p:spPr>
          <a:xfrm>
            <a:off x="2123728" y="3396944"/>
            <a:ext cx="2489784" cy="830997"/>
          </a:xfrm>
          <a:prstGeom prst="rect">
            <a:avLst/>
          </a:prstGeom>
        </p:spPr>
        <p:txBody>
          <a:bodyPr wrap="none" lIns="91366" tIns="45683" rIns="91366" bIns="45683">
            <a:spAutoFit/>
          </a:bodyPr>
          <a:lstStyle/>
          <a:p>
            <a:r>
              <a:rPr lang="en-US" sz="2400" b="1" i="1">
                <a:latin typeface="Times New Roman" pitchFamily="18" charset="0"/>
                <a:cs typeface="Times New Roman" pitchFamily="18" charset="0"/>
              </a:rPr>
              <a:t>ruột đau như cắt,</a:t>
            </a:r>
          </a:p>
          <a:p>
            <a:r>
              <a:rPr lang="en-US" sz="2400" b="1" i="1">
                <a:latin typeface="Times New Roman" pitchFamily="18" charset="0"/>
                <a:cs typeface="Times New Roman" pitchFamily="18" charset="0"/>
              </a:rPr>
              <a:t>nước mắt đầm đìa</a:t>
            </a:r>
            <a:endParaRPr lang="en-US" sz="2400" b="1">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624719" y="2843408"/>
            <a:ext cx="842721" cy="842721"/>
          </a:xfrm>
          <a:prstGeom prst="rect">
            <a:avLst/>
          </a:prstGeom>
        </p:spPr>
      </p:pic>
      <p:pic>
        <p:nvPicPr>
          <p:cNvPr id="33" name="Picture 32">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2943461" y="2853524"/>
            <a:ext cx="842721" cy="842721"/>
          </a:xfrm>
          <a:prstGeom prst="rect">
            <a:avLst/>
          </a:prstGeom>
        </p:spPr>
      </p:pic>
      <p:pic>
        <p:nvPicPr>
          <p:cNvPr id="34" name="Picture 33">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5175710" y="2853524"/>
            <a:ext cx="842721" cy="842721"/>
          </a:xfrm>
          <a:prstGeom prst="rect">
            <a:avLst/>
          </a:prstGeom>
        </p:spPr>
      </p:pic>
      <p:pic>
        <p:nvPicPr>
          <p:cNvPr id="35" name="Picture 34">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7479965" y="2853524"/>
            <a:ext cx="842721" cy="842721"/>
          </a:xfrm>
          <a:prstGeom prst="rect">
            <a:avLst/>
          </a:prstGeom>
        </p:spPr>
      </p:pic>
      <p:sp>
        <p:nvSpPr>
          <p:cNvPr id="36" name="Rectangle 35"/>
          <p:cNvSpPr/>
          <p:nvPr/>
        </p:nvSpPr>
        <p:spPr>
          <a:xfrm>
            <a:off x="4723514" y="3363880"/>
            <a:ext cx="2224771" cy="1200329"/>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xả thịt lột da, nuốt gan uống máu quân thù</a:t>
            </a:r>
            <a:endParaRPr lang="en-US" sz="2400" b="1">
              <a:latin typeface="Times New Roman" pitchFamily="18" charset="0"/>
              <a:cs typeface="Times New Roman" pitchFamily="18" charset="0"/>
            </a:endParaRPr>
          </a:p>
        </p:txBody>
      </p:sp>
      <p:sp>
        <p:nvSpPr>
          <p:cNvPr id="37" name="Rectangle 36"/>
          <p:cNvSpPr/>
          <p:nvPr/>
        </p:nvSpPr>
        <p:spPr>
          <a:xfrm>
            <a:off x="7045242" y="3387687"/>
            <a:ext cx="1919248" cy="1200329"/>
          </a:xfrm>
          <a:prstGeom prst="rect">
            <a:avLst/>
          </a:prstGeom>
        </p:spPr>
        <p:txBody>
          <a:bodyPr wrap="square" lIns="91366" tIns="45683" rIns="91366" bIns="45683">
            <a:spAutoFit/>
          </a:bodyPr>
          <a:lstStyle/>
          <a:p>
            <a:r>
              <a:rPr lang="en-US" sz="2400" b="1" i="1">
                <a:latin typeface="Times New Roman" pitchFamily="18" charset="0"/>
                <a:cs typeface="Times New Roman" pitchFamily="18" charset="0"/>
              </a:rPr>
              <a:t>dẫu cho trăm thân này… vui lòng</a:t>
            </a:r>
            <a:endParaRPr lang="en-US" sz="2400" b="1">
              <a:latin typeface="Times New Roman" pitchFamily="18" charset="0"/>
              <a:cs typeface="Times New Roman" pitchFamily="18" charset="0"/>
            </a:endParaRPr>
          </a:p>
        </p:txBody>
      </p:sp>
      <p:grpSp>
        <p:nvGrpSpPr>
          <p:cNvPr id="46" name="Group 45"/>
          <p:cNvGrpSpPr/>
          <p:nvPr/>
        </p:nvGrpSpPr>
        <p:grpSpPr>
          <a:xfrm>
            <a:off x="-66913" y="148476"/>
            <a:ext cx="3753205" cy="369332"/>
            <a:chOff x="-178462" y="1828800"/>
            <a:chExt cx="10009850" cy="984718"/>
          </a:xfrm>
        </p:grpSpPr>
        <p:sp>
          <p:nvSpPr>
            <p:cNvPr id="47" name="Round Same Side Corner Rectangle 4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48" name="TextBox 47"/>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9108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barn(inVertical)">
                                      <p:cBhvr>
                                        <p:cTn id="85" dur="500"/>
                                        <p:tgtEl>
                                          <p:spTgt spid="37"/>
                                        </p:tgtEl>
                                      </p:cBhvr>
                                    </p:animEffect>
                                  </p:childTnLst>
                                </p:cTn>
                              </p:par>
                              <p:par>
                                <p:cTn id="86" presetID="16" presetClass="entr" presetSubtype="2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barn(inVertical)">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043646" y="2811630"/>
            <a:ext cx="4464497" cy="1915138"/>
          </a:xfrm>
          <a:prstGeom prst="rect">
            <a:avLst/>
          </a:prstGeom>
        </p:spPr>
      </p:pic>
      <p:pic>
        <p:nvPicPr>
          <p:cNvPr id="4" name="Picture 3">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5" name="Rectangle 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Sử dụng phép liệt kê, so sánh, phóng đại, ẩn dụ, thành ngữ….</a:t>
            </a:r>
            <a:endParaRPr lang="en-SG" sz="2000" i="1" dirty="0"/>
          </a:p>
        </p:txBody>
      </p:sp>
      <p:sp>
        <p:nvSpPr>
          <p:cNvPr id="6" name="Rectangle 5"/>
          <p:cNvSpPr/>
          <p:nvPr/>
        </p:nvSpPr>
        <p:spPr>
          <a:xfrm>
            <a:off x="1126770" y="2787775"/>
            <a:ext cx="4237318" cy="1938992"/>
          </a:xfrm>
          <a:prstGeom prst="rect">
            <a:avLst/>
          </a:prstGeom>
        </p:spPr>
        <p:txBody>
          <a:bodyPr wrap="square" lIns="91366" tIns="45683" rIns="91366" bIns="45683">
            <a:spAutoFit/>
          </a:bodyPr>
          <a:lstStyle/>
          <a:p>
            <a:r>
              <a:rPr lang="en-US" sz="2400" i="1">
                <a:latin typeface="Times New Roman" pitchFamily="18" charset="0"/>
                <a:cs typeface="Times New Roman" pitchFamily="18" charset="0"/>
              </a:rPr>
              <a:t> </a:t>
            </a:r>
            <a:r>
              <a:rPr lang="en-US" sz="2400" b="1" i="1">
                <a:solidFill>
                  <a:srgbClr val="FF0000"/>
                </a:solidFill>
                <a:latin typeface="Times New Roman" pitchFamily="18" charset="0"/>
                <a:cs typeface="Times New Roman" pitchFamily="18" charset="0"/>
              </a:rPr>
              <a:t>Lòng yêu nước, lòng căm thù giặc, tinh thần sẵn sàng hi sinh vì nghĩa lớn của vua, đồng thời khích lệ mọi người yêu nước, cố gắng lập chiến công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74875"/>
            <a:ext cx="3528392" cy="4781899"/>
          </a:xfrm>
          <a:prstGeom prst="rect">
            <a:avLst/>
          </a:prstGeom>
        </p:spPr>
      </p:pic>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Nỗi lòng chủ tướng</a:t>
            </a: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4" name="TextBox 23"/>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648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355977" y="1326124"/>
            <a:ext cx="4392488" cy="3520192"/>
          </a:xfrm>
          <a:prstGeom prst="rect">
            <a:avLst/>
          </a:prstGeom>
          <a:solidFill>
            <a:schemeClr val="accent5">
              <a:lumMod val="20000"/>
              <a:lumOff val="80000"/>
            </a:schemeClr>
          </a:solidFill>
        </p:spPr>
        <p:txBody>
          <a:bodyPr wrap="square" lIns="91366" tIns="45683" rIns="91366" bIns="45683">
            <a:spAutoFit/>
          </a:bodyPr>
          <a:lstStyle/>
          <a:p>
            <a:pPr algn="just">
              <a:defRPr/>
            </a:pPr>
            <a:r>
              <a:rPr lang="en-US" altLang="en-US" sz="2000" b="1" i="1">
                <a:latin typeface="Times New Roman" panose="02020603050405020304" pitchFamily="18" charset="0"/>
                <a:cs typeface="Times New Roman" panose="02020603050405020304" pitchFamily="18" charset="0"/>
              </a:rPr>
              <a:t>“Các ng</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ơi ở cùng ta coi giữ binh quyền đã lâu ngày, không có mặc thì ta cho áo, không có ăn thì ta cho c</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m; quan nhỏ thì ta thăng chức, l</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ơng ít thì ta cấp bổng; đi thủy thì ta cho thuyền, đi bộ thì ta cho ngựa; lúc trận mạc xông pha thì cùng nhau sống chết, lúc ở nhà nhàn hạ thì cùng nhau vui c</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ời. Cách đối đãi so với Vư</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ng Công Kiên, Cốt Đãi Ngột Lang ngày tr</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ớc cũng chẳng kém gì.”</a:t>
            </a:r>
            <a:endParaRPr lang="en-US" altLang="en-US" sz="2000" b="1" i="1" dirty="0">
              <a:latin typeface=".VnArial Narrow"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11" y="1345547"/>
            <a:ext cx="3683637" cy="3797955"/>
          </a:xfrm>
          <a:prstGeom prst="rect">
            <a:avLst/>
          </a:prstGeom>
        </p:spPr>
      </p:pic>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grpSp>
        <p:nvGrpSpPr>
          <p:cNvPr id="15" name="Group 14"/>
          <p:cNvGrpSpPr/>
          <p:nvPr/>
        </p:nvGrpSpPr>
        <p:grpSpPr>
          <a:xfrm>
            <a:off x="-66913" y="148476"/>
            <a:ext cx="3753205" cy="369332"/>
            <a:chOff x="-178462" y="1828800"/>
            <a:chExt cx="10009850" cy="984718"/>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7" name="TextBox 16"/>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62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aphicFrame>
        <p:nvGraphicFramePr>
          <p:cNvPr id="13" name="Table 12"/>
          <p:cNvGraphicFramePr>
            <a:graphicFrameLocks noGrp="1"/>
          </p:cNvGraphicFramePr>
          <p:nvPr>
            <p:extLst>
              <p:ext uri="{D42A27DB-BD31-4B8C-83A1-F6EECF244321}">
                <p14:modId xmlns:p14="http://schemas.microsoft.com/office/powerpoint/2010/main" val="923534650"/>
              </p:ext>
            </p:extLst>
          </p:nvPr>
        </p:nvGraphicFramePr>
        <p:xfrm>
          <a:off x="539552" y="1379422"/>
          <a:ext cx="6553200" cy="3640637"/>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Các</a:t>
                      </a:r>
                      <a:r>
                        <a:rPr lang="en-US" sz="2400" b="1" i="1" baseline="0" smtClean="0">
                          <a:latin typeface="Times New Roman" pitchFamily="18" charset="0"/>
                          <a:cs typeface="Times New Roman" pitchFamily="18" charset="0"/>
                        </a:rPr>
                        <a:t> ngươi</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Cùng</a:t>
                      </a:r>
                      <a:r>
                        <a:rPr lang="en-US" sz="2400" b="1" i="1" baseline="0" smtClean="0">
                          <a:latin typeface="Times New Roman" pitchFamily="18" charset="0"/>
                          <a:cs typeface="Times New Roman" pitchFamily="18" charset="0"/>
                        </a:rPr>
                        <a:t> ta</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có mặc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áo</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1"/>
                  </a:ext>
                </a:extLst>
              </a:tr>
              <a:tr h="414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có ăn</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cơm</a:t>
                      </a:r>
                      <a:endParaRPr lang="en-US" sz="1800" b="1" i="1" smtClean="0">
                        <a:solidFill>
                          <a:srgbClr val="C00000"/>
                        </a:solidFill>
                        <a:latin typeface="Times New Roman" pitchFamily="18" charset="0"/>
                        <a:cs typeface="Times New Roman" pitchFamily="18" charset="0"/>
                      </a:endParaRPr>
                    </a:p>
                  </a:txBody>
                  <a:tcPr marT="34290" marB="34290"/>
                </a:tc>
                <a:extLst>
                  <a:ext uri="{0D108BD9-81ED-4DB2-BD59-A6C34878D82A}">
                    <a16:rowId xmlns:a16="http://schemas.microsoft.com/office/drawing/2014/main" val="10002"/>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Quan</a:t>
                      </a:r>
                      <a:r>
                        <a:rPr lang="en-US" sz="1800" b="1" i="1" baseline="0" smtClean="0">
                          <a:latin typeface="Times New Roman" pitchFamily="18" charset="0"/>
                          <a:cs typeface="Times New Roman" pitchFamily="18" charset="0"/>
                        </a:rPr>
                        <a:t> nhỏ</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thăng chức</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Lương</a:t>
                      </a:r>
                      <a:r>
                        <a:rPr lang="en-US" sz="1800" b="1" i="1" baseline="0" smtClean="0">
                          <a:latin typeface="Times New Roman" pitchFamily="18" charset="0"/>
                          <a:cs typeface="Times New Roman" pitchFamily="18" charset="0"/>
                        </a:rPr>
                        <a:t> ít</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cấp bổng</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4"/>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Đi</a:t>
                      </a:r>
                      <a:r>
                        <a:rPr lang="en-US" sz="1800" b="1" i="1" baseline="0" smtClean="0">
                          <a:latin typeface="Times New Roman" pitchFamily="18" charset="0"/>
                          <a:cs typeface="Times New Roman" pitchFamily="18" charset="0"/>
                        </a:rPr>
                        <a:t> thủy</a:t>
                      </a:r>
                      <a:endParaRPr lang="vi-VN"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thuyền</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5"/>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Đi</a:t>
                      </a:r>
                      <a:r>
                        <a:rPr lang="en-US" sz="1800" b="1" i="1" baseline="0" smtClean="0">
                          <a:latin typeface="Times New Roman" pitchFamily="18" charset="0"/>
                          <a:cs typeface="Times New Roman" pitchFamily="18" charset="0"/>
                        </a:rPr>
                        <a:t> bộ</a:t>
                      </a:r>
                      <a:endParaRPr lang="vi-VN"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thì</a:t>
                      </a:r>
                      <a:r>
                        <a:rPr lang="en-US" sz="1800" b="1" i="1" baseline="0" smtClean="0">
                          <a:latin typeface="Times New Roman" pitchFamily="18" charset="0"/>
                          <a:cs typeface="Times New Roman" pitchFamily="18" charset="0"/>
                        </a:rPr>
                        <a:t> ta cho ngựa</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6"/>
                  </a:ext>
                </a:extLst>
              </a:tr>
              <a:tr h="465244">
                <a:tc>
                  <a:txBody>
                    <a:bodyPr/>
                    <a:lstStyle/>
                    <a:p>
                      <a:pPr>
                        <a:buFontTx/>
                        <a:buNone/>
                      </a:pPr>
                      <a:r>
                        <a:rPr lang="en-US" sz="1800" b="1" i="1" smtClean="0">
                          <a:latin typeface="Times New Roman" pitchFamily="18" charset="0"/>
                          <a:cs typeface="Times New Roman" pitchFamily="18" charset="0"/>
                        </a:rPr>
                        <a:t>Cùng</a:t>
                      </a:r>
                      <a:r>
                        <a:rPr lang="en-US" sz="1800" b="1" i="1" baseline="0" smtClean="0">
                          <a:latin typeface="Times New Roman" pitchFamily="18" charset="0"/>
                          <a:cs typeface="Times New Roman" pitchFamily="18" charset="0"/>
                        </a:rPr>
                        <a:t> sống chết</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Cùng</a:t>
                      </a:r>
                      <a:r>
                        <a:rPr lang="en-US" sz="1800" b="1" i="1" baseline="0" smtClean="0">
                          <a:latin typeface="Times New Roman" pitchFamily="18" charset="0"/>
                          <a:cs typeface="Times New Roman" pitchFamily="18" charset="0"/>
                        </a:rPr>
                        <a:t> vui cười</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7"/>
                  </a:ext>
                </a:extLst>
              </a:tr>
            </a:tbl>
          </a:graphicData>
        </a:graphic>
      </p:graphicFrame>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pic>
        <p:nvPicPr>
          <p:cNvPr id="15" name="Picture 14">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6" name="Rectangle 15"/>
          <p:cNvSpPr/>
          <p:nvPr/>
        </p:nvSpPr>
        <p:spPr>
          <a:xfrm>
            <a:off x="7596373" y="1491630"/>
            <a:ext cx="1368151" cy="3416320"/>
          </a:xfrm>
          <a:prstGeom prst="rect">
            <a:avLst/>
          </a:prstGeom>
          <a:solidFill>
            <a:schemeClr val="accent5">
              <a:lumMod val="75000"/>
            </a:schemeClr>
          </a:solidFill>
        </p:spPr>
        <p:txBody>
          <a:bodyPr wrap="square" lIns="91366" tIns="45683" rIns="91366" bIns="45683">
            <a:spAutoFit/>
          </a:bodyPr>
          <a:lstStyle/>
          <a:p>
            <a:r>
              <a:rPr lang="en-US" sz="2400" b="1" i="1">
                <a:solidFill>
                  <a:schemeClr val="bg1"/>
                </a:solidFill>
                <a:latin typeface="Times New Roman" pitchFamily="18" charset="0"/>
                <a:cs typeface="Times New Roman" pitchFamily="18" charset="0"/>
              </a:rPr>
              <a:t>Cách đối xử chu đáo, hậu hĩnh </a:t>
            </a:r>
          </a:p>
          <a:p>
            <a:r>
              <a:rPr lang="en-US" sz="2400" b="1" i="1">
                <a:solidFill>
                  <a:schemeClr val="bg1"/>
                </a:solidFill>
                <a:latin typeface="Times New Roman" pitchFamily="18" charset="0"/>
                <a:cs typeface="Times New Roman" pitchFamily="18" charset="0"/>
                <a:sym typeface="Wingdings" pitchFamily="2" charset="2"/>
              </a:rPr>
              <a:t> Mối quan hệ gắn bó khăng khít</a:t>
            </a:r>
            <a:endParaRPr lang="en-US" sz="2400" b="1" i="1">
              <a:solidFill>
                <a:schemeClr val="bg1"/>
              </a:solidFill>
              <a:latin typeface="Times New Roman" pitchFamily="18" charset="0"/>
              <a:cs typeface="Times New Roman" pitchFamily="18" charset="0"/>
            </a:endParaRPr>
          </a:p>
        </p:txBody>
      </p:sp>
      <p:grpSp>
        <p:nvGrpSpPr>
          <p:cNvPr id="17" name="Group 16"/>
          <p:cNvGrpSpPr/>
          <p:nvPr/>
        </p:nvGrpSpPr>
        <p:grpSpPr>
          <a:xfrm>
            <a:off x="-66913" y="148476"/>
            <a:ext cx="3753205" cy="369332"/>
            <a:chOff x="-178462" y="1828800"/>
            <a:chExt cx="10009850" cy="984718"/>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9" name="TextBox 18"/>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270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61812" y="3023272"/>
            <a:ext cx="4316073" cy="1156448"/>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Nhắc đến mối thân tình giữa chủ và tớ</a:t>
            </a:r>
          </a:p>
        </p:txBody>
      </p:sp>
      <p:pic>
        <p:nvPicPr>
          <p:cNvPr id="13" name="Picture 2" descr="C:\Users\PC\Desktop\ảnh vb Hịch tướng sĩ\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62" y="1347616"/>
            <a:ext cx="3429000"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720478"/>
            <a:ext cx="842721" cy="842721"/>
          </a:xfrm>
          <a:prstGeom prst="rect">
            <a:avLst/>
          </a:prstGeom>
        </p:spPr>
      </p:pic>
      <p:sp>
        <p:nvSpPr>
          <p:cNvPr id="15" name="Rectangle 14"/>
          <p:cNvSpPr/>
          <p:nvPr/>
        </p:nvSpPr>
        <p:spPr>
          <a:xfrm>
            <a:off x="4248472" y="1536344"/>
            <a:ext cx="4788024" cy="1138773"/>
          </a:xfrm>
          <a:prstGeom prst="rect">
            <a:avLst/>
          </a:prstGeom>
        </p:spPr>
        <p:txBody>
          <a:bodyPr wrap="square" lIns="91366" tIns="45683" rIns="91366" bIns="45683">
            <a:spAutoFit/>
          </a:bodyPr>
          <a:lstStyle/>
          <a:p>
            <a:r>
              <a:rPr lang="en-US" sz="2800" b="1" i="1">
                <a:latin typeface="Times New Roman" pitchFamily="18" charset="0"/>
                <a:cs typeface="Times New Roman" pitchFamily="18" charset="0"/>
              </a:rPr>
              <a:t>* Nghệ thuật: </a:t>
            </a:r>
            <a:r>
              <a:rPr lang="en-US" sz="2000" i="1">
                <a:latin typeface="Times New Roman" panose="02020603050405020304" pitchFamily="18" charset="0"/>
                <a:ea typeface="Calibri" panose="020F0502020204030204" pitchFamily="34" charset="0"/>
              </a:rPr>
              <a:t>Sử dụng phép liệt kê</a:t>
            </a:r>
            <a:r>
              <a:rPr lang="en-US" sz="2400" i="1">
                <a:latin typeface="Times New Roman" panose="02020603050405020304" pitchFamily="18" charset="0"/>
                <a:ea typeface="Calibri" panose="020F0502020204030204" pitchFamily="34" charset="0"/>
              </a:rPr>
              <a:t>, </a:t>
            </a:r>
            <a:r>
              <a:rPr lang="en-US" sz="2000" i="1">
                <a:latin typeface="Times New Roman" panose="02020603050405020304" pitchFamily="18" charset="0"/>
                <a:ea typeface="Calibri" panose="020F0502020204030204" pitchFamily="34" charset="0"/>
              </a:rPr>
              <a:t>câu văn dài, nhiều ý, mỗi ý là 2 vế song hành, điệp cấu trúc, câu văn biền ngẫu...</a:t>
            </a:r>
            <a:endParaRPr lang="en-US" altLang="en-US" sz="2000" i="1">
              <a:solidFill>
                <a:srgbClr val="CC3300"/>
              </a:solidFill>
              <a:latin typeface=".VnArial Narrow" pitchFamily="34" charset="0"/>
              <a:sym typeface="Symbol" pitchFamily="18" charset="2"/>
            </a:endParaRPr>
          </a:p>
        </p:txBody>
      </p:sp>
      <p:sp>
        <p:nvSpPr>
          <p:cNvPr id="16" name="Rectangle 15"/>
          <p:cNvSpPr/>
          <p:nvPr/>
        </p:nvSpPr>
        <p:spPr>
          <a:xfrm>
            <a:off x="4644009" y="3013125"/>
            <a:ext cx="4237318" cy="1200329"/>
          </a:xfrm>
          <a:prstGeom prst="rect">
            <a:avLst/>
          </a:prstGeom>
        </p:spPr>
        <p:txBody>
          <a:bodyPr wrap="square" lIns="91366" tIns="45683" rIns="91366" bIns="45683">
            <a:spAutoFit/>
          </a:bodyPr>
          <a:lstStyle/>
          <a:p>
            <a:r>
              <a:rPr lang="en-US" altLang="en-US" sz="2400" b="1" i="1">
                <a:solidFill>
                  <a:srgbClr val="FF0000"/>
                </a:solidFill>
                <a:latin typeface="Times New Roman"/>
              </a:rPr>
              <a:t>Nhắc nhở, k</a:t>
            </a:r>
            <a:r>
              <a:rPr lang="vi-VN" sz="2400" b="1" i="1">
                <a:solidFill>
                  <a:srgbClr val="FF0000"/>
                </a:solidFill>
                <a:latin typeface="Times New Roman"/>
              </a:rPr>
              <a:t>h</a:t>
            </a:r>
            <a:r>
              <a:rPr lang="en-SG" sz="2400" b="1" i="1">
                <a:solidFill>
                  <a:srgbClr val="FF0000"/>
                </a:solidFill>
                <a:latin typeface="Times New Roman"/>
              </a:rPr>
              <a:t>ích lệ ý thức, nghĩa vụ của tướng sĩ với nước, tình cốt nhục như huynh đệ</a:t>
            </a:r>
            <a:endParaRPr lang="en-US" sz="2400" b="1" i="1">
              <a:solidFill>
                <a:srgbClr val="FF0000"/>
              </a:solidFill>
              <a:latin typeface="Times New Roman" pitchFamily="18" charset="0"/>
              <a:cs typeface="Times New Roman" pitchFamily="18" charset="0"/>
            </a:endParaRPr>
          </a:p>
        </p:txBody>
      </p:sp>
      <p:grpSp>
        <p:nvGrpSpPr>
          <p:cNvPr id="17" name="Group 16"/>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377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36512" y="843166"/>
            <a:ext cx="2194692" cy="2194692"/>
          </a:xfrm>
          <a:prstGeom prst="rect">
            <a:avLst/>
          </a:prstGeom>
        </p:spPr>
      </p:pic>
      <p:sp>
        <p:nvSpPr>
          <p:cNvPr id="13" name="TextBox 12"/>
          <p:cNvSpPr txBox="1"/>
          <p:nvPr/>
        </p:nvSpPr>
        <p:spPr>
          <a:xfrm>
            <a:off x="630766" y="1347651"/>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1</a:t>
            </a:r>
          </a:p>
        </p:txBody>
      </p:sp>
      <p:graphicFrame>
        <p:nvGraphicFramePr>
          <p:cNvPr id="14" name="Table 13"/>
          <p:cNvGraphicFramePr>
            <a:graphicFrameLocks noGrp="1"/>
          </p:cNvGraphicFramePr>
          <p:nvPr>
            <p:extLst>
              <p:ext uri="{D42A27DB-BD31-4B8C-83A1-F6EECF244321}">
                <p14:modId xmlns:p14="http://schemas.microsoft.com/office/powerpoint/2010/main" val="1613013172"/>
              </p:ext>
            </p:extLst>
          </p:nvPr>
        </p:nvGraphicFramePr>
        <p:xfrm>
          <a:off x="2195736" y="1204366"/>
          <a:ext cx="5684970" cy="1222977"/>
        </p:xfrm>
        <a:graphic>
          <a:graphicData uri="http://schemas.openxmlformats.org/drawingml/2006/table">
            <a:tbl>
              <a:tblPr firstRow="1" bandRow="1">
                <a:tableStyleId>{7DF18680-E054-41AD-8BC1-D1AEF772440D}</a:tableStyleId>
              </a:tblPr>
              <a:tblGrid>
                <a:gridCol w="2392796">
                  <a:extLst>
                    <a:ext uri="{9D8B030D-6E8A-4147-A177-3AD203B41FA5}">
                      <a16:colId xmlns:a16="http://schemas.microsoft.com/office/drawing/2014/main" val="20000"/>
                    </a:ext>
                  </a:extLst>
                </a:gridCol>
                <a:gridCol w="3292174">
                  <a:extLst>
                    <a:ext uri="{9D8B030D-6E8A-4147-A177-3AD203B41FA5}">
                      <a16:colId xmlns:a16="http://schemas.microsoft.com/office/drawing/2014/main" val="20001"/>
                    </a:ext>
                  </a:extLst>
                </a:gridCol>
              </a:tblGrid>
              <a:tr h="342900">
                <a:tc>
                  <a:txBody>
                    <a:bodyPr/>
                    <a:lstStyle/>
                    <a:p>
                      <a:pPr algn="ctr"/>
                      <a:r>
                        <a:rPr lang="en-US" sz="1800" i="1" smtClean="0">
                          <a:latin typeface="Times New Roman" pitchFamily="18" charset="0"/>
                          <a:cs typeface="Times New Roman" pitchFamily="18" charset="0"/>
                        </a:rPr>
                        <a:t>Tình</a:t>
                      </a:r>
                      <a:r>
                        <a:rPr lang="en-US" sz="1800" i="1" baseline="0" smtClean="0">
                          <a:latin typeface="Times New Roman" pitchFamily="18" charset="0"/>
                          <a:cs typeface="Times New Roman" pitchFamily="18" charset="0"/>
                        </a:rPr>
                        <a:t> cảnh đất nước</a:t>
                      </a:r>
                      <a:endParaRPr lang="en-US" sz="1800" i="1">
                        <a:latin typeface="Times New Roman" pitchFamily="18" charset="0"/>
                        <a:cs typeface="Times New Roman" pitchFamily="18" charset="0"/>
                      </a:endParaRPr>
                    </a:p>
                  </a:txBody>
                  <a:tcPr marT="34290" marB="34290">
                    <a:solidFill>
                      <a:schemeClr val="accent5">
                        <a:lumMod val="75000"/>
                      </a:schemeClr>
                    </a:solidFill>
                  </a:tcPr>
                </a:tc>
                <a:tc>
                  <a:txBody>
                    <a:bodyPr/>
                    <a:lstStyle/>
                    <a:p>
                      <a:pPr algn="ctr"/>
                      <a:r>
                        <a:rPr lang="en-US" sz="1800" i="1" smtClean="0">
                          <a:latin typeface="Times New Roman" pitchFamily="18" charset="0"/>
                          <a:cs typeface="Times New Roman" pitchFamily="18" charset="0"/>
                        </a:rPr>
                        <a:t>Thái</a:t>
                      </a:r>
                      <a:r>
                        <a:rPr lang="en-US" sz="1800" i="1" baseline="0" smtClean="0">
                          <a:latin typeface="Times New Roman" pitchFamily="18" charset="0"/>
                          <a:cs typeface="Times New Roman" pitchFamily="18" charset="0"/>
                        </a:rPr>
                        <a:t> độ bản thân</a:t>
                      </a:r>
                      <a:endParaRPr lang="en-US" sz="1800" i="1">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1"/>
                  </a:ext>
                </a:extLst>
              </a:tr>
              <a:tr h="414833">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17308" y="2787774"/>
            <a:ext cx="2194692" cy="2194692"/>
          </a:xfrm>
          <a:prstGeom prst="rect">
            <a:avLst/>
          </a:prstGeom>
        </p:spPr>
      </p:pic>
      <p:sp>
        <p:nvSpPr>
          <p:cNvPr id="16" name="TextBox 15"/>
          <p:cNvSpPr txBox="1"/>
          <p:nvPr/>
        </p:nvSpPr>
        <p:spPr>
          <a:xfrm>
            <a:off x="649969" y="3292259"/>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2</a:t>
            </a:r>
          </a:p>
        </p:txBody>
      </p:sp>
      <p:graphicFrame>
        <p:nvGraphicFramePr>
          <p:cNvPr id="17" name="Table 16"/>
          <p:cNvGraphicFramePr>
            <a:graphicFrameLocks noGrp="1"/>
          </p:cNvGraphicFramePr>
          <p:nvPr>
            <p:extLst>
              <p:ext uri="{D42A27DB-BD31-4B8C-83A1-F6EECF244321}">
                <p14:modId xmlns:p14="http://schemas.microsoft.com/office/powerpoint/2010/main" val="3994940356"/>
              </p:ext>
            </p:extLst>
          </p:nvPr>
        </p:nvGraphicFramePr>
        <p:xfrm>
          <a:off x="2214940" y="3148973"/>
          <a:ext cx="5684970" cy="1222977"/>
        </p:xfrm>
        <a:graphic>
          <a:graphicData uri="http://schemas.openxmlformats.org/drawingml/2006/table">
            <a:tbl>
              <a:tblPr firstRow="1" bandRow="1">
                <a:tableStyleId>{7DF18680-E054-41AD-8BC1-D1AEF772440D}</a:tableStyleId>
              </a:tblPr>
              <a:tblGrid>
                <a:gridCol w="2392796">
                  <a:extLst>
                    <a:ext uri="{9D8B030D-6E8A-4147-A177-3AD203B41FA5}">
                      <a16:colId xmlns:a16="http://schemas.microsoft.com/office/drawing/2014/main" val="20000"/>
                    </a:ext>
                  </a:extLst>
                </a:gridCol>
                <a:gridCol w="3292174">
                  <a:extLst>
                    <a:ext uri="{9D8B030D-6E8A-4147-A177-3AD203B41FA5}">
                      <a16:colId xmlns:a16="http://schemas.microsoft.com/office/drawing/2014/main" val="20001"/>
                    </a:ext>
                  </a:extLst>
                </a:gridCol>
              </a:tblGrid>
              <a:tr h="342900">
                <a:tc>
                  <a:txBody>
                    <a:bodyPr/>
                    <a:lstStyle/>
                    <a:p>
                      <a:pPr algn="ctr"/>
                      <a:r>
                        <a:rPr lang="en-US" sz="1800" i="1" smtClean="0">
                          <a:latin typeface="Times New Roman" pitchFamily="18" charset="0"/>
                          <a:cs typeface="Times New Roman" pitchFamily="18" charset="0"/>
                        </a:rPr>
                        <a:t>Nếu</a:t>
                      </a:r>
                      <a:r>
                        <a:rPr lang="en-US" sz="1800" i="1" baseline="0" smtClean="0">
                          <a:latin typeface="Times New Roman" pitchFamily="18" charset="0"/>
                          <a:cs typeface="Times New Roman" pitchFamily="18" charset="0"/>
                        </a:rPr>
                        <a:t> ham chơi</a:t>
                      </a:r>
                      <a:endParaRPr lang="en-US" sz="1800" i="1">
                        <a:latin typeface="Times New Roman" pitchFamily="18" charset="0"/>
                        <a:cs typeface="Times New Roman" pitchFamily="18" charset="0"/>
                      </a:endParaRPr>
                    </a:p>
                  </a:txBody>
                  <a:tcPr marT="34290" marB="34290">
                    <a:solidFill>
                      <a:schemeClr val="accent5">
                        <a:lumMod val="75000"/>
                      </a:schemeClr>
                    </a:solidFill>
                  </a:tcPr>
                </a:tc>
                <a:tc>
                  <a:txBody>
                    <a:bodyPr/>
                    <a:lstStyle/>
                    <a:p>
                      <a:pPr algn="ctr"/>
                      <a:r>
                        <a:rPr lang="en-US" sz="1800" i="1" smtClean="0">
                          <a:latin typeface="Times New Roman" pitchFamily="18" charset="0"/>
                          <a:cs typeface="Times New Roman" pitchFamily="18" charset="0"/>
                        </a:rPr>
                        <a:t>Khi giặc</a:t>
                      </a:r>
                      <a:r>
                        <a:rPr lang="en-US" sz="1800" i="1" baseline="0" smtClean="0">
                          <a:latin typeface="Times New Roman" pitchFamily="18" charset="0"/>
                          <a:cs typeface="Times New Roman" pitchFamily="18" charset="0"/>
                        </a:rPr>
                        <a:t> đến</a:t>
                      </a:r>
                      <a:endParaRPr lang="en-US" sz="1800" i="1">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1"/>
                  </a:ext>
                </a:extLst>
              </a:tr>
              <a:tr h="414833">
                <a:tc>
                  <a:txBody>
                    <a:bodyPr/>
                    <a:lstStyle/>
                    <a:p>
                      <a:endParaRPr lang="en-US" sz="1800"/>
                    </a:p>
                  </a:txBody>
                  <a:tcPr marT="34290" marB="34290"/>
                </a:tc>
                <a:tc>
                  <a:txBody>
                    <a:bodyPr/>
                    <a:lstStyle/>
                    <a:p>
                      <a:endParaRPr lang="en-US" sz="1800"/>
                    </a:p>
                  </a:txBody>
                  <a:tcPr marT="34290" marB="34290"/>
                </a:tc>
                <a:extLst>
                  <a:ext uri="{0D108BD9-81ED-4DB2-BD59-A6C34878D82A}">
                    <a16:rowId xmlns:a16="http://schemas.microsoft.com/office/drawing/2014/main" val="10002"/>
                  </a:ext>
                </a:extLst>
              </a:tr>
            </a:tbl>
          </a:graphicData>
        </a:graphic>
      </p:graphicFrame>
      <p:sp>
        <p:nvSpPr>
          <p:cNvPr id="2" name="TextBox 1"/>
          <p:cNvSpPr txBox="1"/>
          <p:nvPr/>
        </p:nvSpPr>
        <p:spPr>
          <a:xfrm>
            <a:off x="7948308" y="1491631"/>
            <a:ext cx="1195692" cy="2273696"/>
          </a:xfrm>
          <a:prstGeom prst="rect">
            <a:avLst/>
          </a:prstGeom>
          <a:noFill/>
        </p:spPr>
        <p:txBody>
          <a:bodyPr wrap="square" lIns="91366" tIns="45683" rIns="91366" bIns="45683" rtlCol="0">
            <a:spAutoFit/>
          </a:bodyPr>
          <a:lstStyle/>
          <a:p>
            <a:r>
              <a:rPr lang="en-US" sz="2000" b="1" i="1">
                <a:solidFill>
                  <a:srgbClr val="FF0000"/>
                </a:solidFill>
                <a:latin typeface="Times New Roman" pitchFamily="18" charset="0"/>
                <a:cs typeface="Times New Roman" pitchFamily="18" charset="0"/>
                <a:sym typeface="Wingdings" pitchFamily="2" charset="2"/>
              </a:rPr>
              <a:t> </a:t>
            </a:r>
            <a:r>
              <a:rPr lang="en-US" sz="2000" b="1" i="1">
                <a:solidFill>
                  <a:srgbClr val="FF0000"/>
                </a:solidFill>
                <a:latin typeface="Times New Roman" pitchFamily="18" charset="0"/>
                <a:cs typeface="Times New Roman" pitchFamily="18" charset="0"/>
              </a:rPr>
              <a:t>Nhận xét về nghệ thuật, rồi từ đó rút ra ý nghĩa</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777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Phê phán những biểu hiện sai trái</a:t>
            </a:r>
          </a:p>
        </p:txBody>
      </p:sp>
      <p:graphicFrame>
        <p:nvGraphicFramePr>
          <p:cNvPr id="13" name="Table 12"/>
          <p:cNvGraphicFramePr>
            <a:graphicFrameLocks noGrp="1"/>
          </p:cNvGraphicFramePr>
          <p:nvPr>
            <p:extLst>
              <p:ext uri="{D42A27DB-BD31-4B8C-83A1-F6EECF244321}">
                <p14:modId xmlns:p14="http://schemas.microsoft.com/office/powerpoint/2010/main" val="2672647691"/>
              </p:ext>
            </p:extLst>
          </p:nvPr>
        </p:nvGraphicFramePr>
        <p:xfrm>
          <a:off x="518120" y="1347651"/>
          <a:ext cx="6553200" cy="3175393"/>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latin typeface="Times New Roman" pitchFamily="18" charset="0"/>
                          <a:cs typeface="Times New Roman" pitchFamily="18" charset="0"/>
                        </a:rPr>
                        <a:t>Tình</a:t>
                      </a:r>
                      <a:r>
                        <a:rPr lang="en-US" sz="2400" b="1" i="1" baseline="0" smtClean="0">
                          <a:latin typeface="Times New Roman" pitchFamily="18" charset="0"/>
                          <a:cs typeface="Times New Roman" pitchFamily="18" charset="0"/>
                        </a:rPr>
                        <a:t> cảnh đất nước</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1" smtClean="0">
                          <a:solidFill>
                            <a:schemeClr val="lt1"/>
                          </a:solidFill>
                          <a:latin typeface="Times New Roman" pitchFamily="18" charset="0"/>
                          <a:cs typeface="Times New Roman" pitchFamily="18" charset="0"/>
                        </a:rPr>
                        <a:t>Thái</a:t>
                      </a:r>
                      <a:r>
                        <a:rPr lang="en-US" sz="2400" b="1" i="1" baseline="0" smtClean="0">
                          <a:solidFill>
                            <a:schemeClr val="lt1"/>
                          </a:solidFill>
                          <a:latin typeface="Times New Roman" pitchFamily="18" charset="0"/>
                          <a:cs typeface="Times New Roman" pitchFamily="18" charset="0"/>
                        </a:rPr>
                        <a:t> độ bản thân</a:t>
                      </a:r>
                      <a:endParaRPr lang="en-US" sz="24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Thấy</a:t>
                      </a:r>
                      <a:r>
                        <a:rPr lang="en-US" sz="1800" b="1" i="1" baseline="0" smtClean="0">
                          <a:latin typeface="Times New Roman" pitchFamily="18" charset="0"/>
                          <a:cs typeface="Times New Roman" pitchFamily="18" charset="0"/>
                        </a:rPr>
                        <a:t> chủ nhục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lo</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1"/>
                  </a:ext>
                </a:extLst>
              </a:tr>
              <a:tr h="414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Thấy</a:t>
                      </a:r>
                      <a:r>
                        <a:rPr lang="en-US" sz="1800" b="1" i="1" baseline="0" smtClean="0">
                          <a:latin typeface="Times New Roman" pitchFamily="18" charset="0"/>
                          <a:cs typeface="Times New Roman" pitchFamily="18" charset="0"/>
                        </a:rPr>
                        <a:t> nước nhục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baseline="0" smtClean="0">
                          <a:latin typeface="Times New Roman" pitchFamily="18" charset="0"/>
                          <a:cs typeface="Times New Roman" pitchFamily="18" charset="0"/>
                        </a:rPr>
                        <a:t>không biết thẹn</a:t>
                      </a:r>
                    </a:p>
                  </a:txBody>
                  <a:tcPr marT="34290" marB="34290"/>
                </a:tc>
                <a:extLst>
                  <a:ext uri="{0D108BD9-81ED-4DB2-BD59-A6C34878D82A}">
                    <a16:rowId xmlns:a16="http://schemas.microsoft.com/office/drawing/2014/main" val="10002"/>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Hầu</a:t>
                      </a:r>
                      <a:r>
                        <a:rPr lang="en-US" sz="1800" b="1" i="1" baseline="0" smtClean="0">
                          <a:latin typeface="Times New Roman" pitchFamily="18" charset="0"/>
                          <a:cs typeface="Times New Roman" pitchFamily="18" charset="0"/>
                        </a:rPr>
                        <a:t> quân giặc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tức</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4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nghe</a:t>
                      </a:r>
                      <a:r>
                        <a:rPr lang="en-US" sz="1800" b="1" i="1" baseline="0" smtClean="0">
                          <a:latin typeface="Times New Roman" pitchFamily="18" charset="0"/>
                          <a:cs typeface="Times New Roman" pitchFamily="18" charset="0"/>
                        </a:rPr>
                        <a:t> nhạc</a:t>
                      </a:r>
                      <a:endParaRPr lang="en-US" sz="18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không</a:t>
                      </a:r>
                      <a:r>
                        <a:rPr lang="en-US" sz="1800" b="1" i="1" baseline="0" smtClean="0">
                          <a:latin typeface="Times New Roman" pitchFamily="18" charset="0"/>
                          <a:cs typeface="Times New Roman" pitchFamily="18" charset="0"/>
                        </a:rPr>
                        <a:t> biết căm</a:t>
                      </a: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4"/>
                  </a:ext>
                </a:extLst>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chọi</a:t>
                      </a:r>
                      <a:r>
                        <a:rPr lang="en-US" sz="1800" b="1" i="1" baseline="0" smtClean="0">
                          <a:latin typeface="Times New Roman" pitchFamily="18" charset="0"/>
                          <a:cs typeface="Times New Roman" pitchFamily="18" charset="0"/>
                        </a:rPr>
                        <a:t> gà, đánh bạc, săn bắn, uống...</a:t>
                      </a:r>
                      <a:endParaRPr lang="vi-VN" sz="1800" b="1" i="1" smtClean="0">
                        <a:latin typeface="Times New Roman" pitchFamily="18" charset="0"/>
                        <a:cs typeface="Times New Roman" pitchFamily="18" charset="0"/>
                      </a:endParaRPr>
                    </a:p>
                  </a:txBody>
                  <a:tcPr marT="34290" marB="34290">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5"/>
                  </a:ext>
                </a:extLst>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vui</a:t>
                      </a:r>
                      <a:r>
                        <a:rPr lang="en-US" sz="1800" b="1" i="1" baseline="0" smtClean="0">
                          <a:latin typeface="Times New Roman" pitchFamily="18" charset="0"/>
                          <a:cs typeface="Times New Roman" pitchFamily="18" charset="0"/>
                        </a:rPr>
                        <a:t> thú ruộng vườn, quyến luyến...</a:t>
                      </a:r>
                      <a:endParaRPr lang="vi-VN" sz="1800" b="1" i="1" smtClean="0">
                        <a:latin typeface="Times New Roman" pitchFamily="18" charset="0"/>
                        <a:cs typeface="Times New Roman" pitchFamily="18" charset="0"/>
                      </a:endParaRPr>
                    </a:p>
                  </a:txBody>
                  <a:tcPr marT="34290" marB="34290">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1" smtClean="0">
                        <a:latin typeface="Times New Roman" pitchFamily="18" charset="0"/>
                        <a:cs typeface="Times New Roman" pitchFamily="18" charset="0"/>
                      </a:endParaRPr>
                    </a:p>
                  </a:txBody>
                  <a:tcPr marT="34290" marB="34290"/>
                </a:tc>
                <a:extLst>
                  <a:ext uri="{0D108BD9-81ED-4DB2-BD59-A6C34878D82A}">
                    <a16:rowId xmlns:a16="http://schemas.microsoft.com/office/drawing/2014/main" val="10006"/>
                  </a:ext>
                </a:extLst>
              </a:tr>
            </a:tbl>
          </a:graphicData>
        </a:graphic>
      </p:graphicFrame>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5" name="Rectangle 14"/>
          <p:cNvSpPr/>
          <p:nvPr/>
        </p:nvSpPr>
        <p:spPr>
          <a:xfrm>
            <a:off x="7596373" y="1491630"/>
            <a:ext cx="1368151" cy="2896944"/>
          </a:xfrm>
          <a:prstGeom prst="rect">
            <a:avLst/>
          </a:prstGeom>
          <a:solidFill>
            <a:schemeClr val="accent5">
              <a:lumMod val="75000"/>
            </a:schemeClr>
          </a:solidFill>
        </p:spPr>
        <p:txBody>
          <a:bodyPr wrap="square" lIns="91366" tIns="45683" rIns="91366" bIns="45683">
            <a:spAutoFit/>
          </a:bodyPr>
          <a:lstStyle/>
          <a:p>
            <a:r>
              <a:rPr lang="en-US" sz="2000" b="1" i="1">
                <a:solidFill>
                  <a:schemeClr val="bg1"/>
                </a:solidFill>
                <a:latin typeface="Times New Roman" pitchFamily="18" charset="0"/>
                <a:cs typeface="Times New Roman" pitchFamily="18" charset="0"/>
              </a:rPr>
              <a:t>Phê phán thái độ bàng quan, thờ ơ, ăn chơi nhàn rỗi, chỉ lo cho bản thân mình</a:t>
            </a:r>
          </a:p>
        </p:txBody>
      </p:sp>
      <p:grpSp>
        <p:nvGrpSpPr>
          <p:cNvPr id="16" name="Group 15"/>
          <p:cNvGrpSpPr/>
          <p:nvPr/>
        </p:nvGrpSpPr>
        <p:grpSpPr>
          <a:xfrm>
            <a:off x="-66913" y="148476"/>
            <a:ext cx="3753205" cy="369332"/>
            <a:chOff x="-178462" y="1828800"/>
            <a:chExt cx="10009850" cy="984718"/>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8" name="TextBox 17"/>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197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990" y="2871886"/>
            <a:ext cx="4316073" cy="11564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73" y="411510"/>
            <a:ext cx="3252889" cy="4367304"/>
          </a:xfrm>
          <a:prstGeom prst="rect">
            <a:avLst/>
          </a:prstGeom>
        </p:spPr>
      </p:pic>
      <p:grpSp>
        <p:nvGrpSpPr>
          <p:cNvPr id="9" name="Group 8"/>
          <p:cNvGrpSpPr/>
          <p:nvPr/>
        </p:nvGrpSpPr>
        <p:grpSpPr>
          <a:xfrm>
            <a:off x="239966" y="519999"/>
            <a:ext cx="6636303" cy="395616"/>
            <a:chOff x="644526" y="2766774"/>
            <a:chExt cx="17699112" cy="1054970"/>
          </a:xfrm>
        </p:grpSpPr>
        <p:sp>
          <p:nvSpPr>
            <p:cNvPr id="10" name="TextBox 9"/>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Phê phán những biểu hiện sai trái</a:t>
            </a:r>
          </a:p>
        </p:txBody>
      </p:sp>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15" name="Rectangle 1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câu văn biền ngẫu nhiều ý, hai vế song hành, điệp cấu trúc câu</a:t>
            </a:r>
            <a:endParaRPr lang="en-SG" sz="2000" i="1" dirty="0"/>
          </a:p>
        </p:txBody>
      </p:sp>
      <p:sp>
        <p:nvSpPr>
          <p:cNvPr id="16" name="Rectangle 15"/>
          <p:cNvSpPr/>
          <p:nvPr/>
        </p:nvSpPr>
        <p:spPr>
          <a:xfrm>
            <a:off x="1115616" y="2787811"/>
            <a:ext cx="4237318" cy="1200329"/>
          </a:xfrm>
          <a:prstGeom prst="rect">
            <a:avLst/>
          </a:prstGeom>
        </p:spPr>
        <p:txBody>
          <a:bodyPr wrap="square" lIns="91366" tIns="45683" rIns="91366" bIns="45683">
            <a:spAutoFit/>
          </a:bodyPr>
          <a:lstStyle/>
          <a:p>
            <a:r>
              <a:rPr lang="en-US" sz="2400" b="1" i="1">
                <a:solidFill>
                  <a:srgbClr val="FF0000"/>
                </a:solidFill>
                <a:latin typeface="Times New Roman" pitchFamily="18" charset="0"/>
                <a:cs typeface="Times New Roman" pitchFamily="18" charset="0"/>
              </a:rPr>
              <a:t>Quên hết danh dự, bổn phận, mất cảnh giác, lối sống cầu an, hưởng lạc, cần phê phán</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088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graphicFrame>
        <p:nvGraphicFramePr>
          <p:cNvPr id="13" name="Table 12"/>
          <p:cNvGraphicFramePr>
            <a:graphicFrameLocks noGrp="1"/>
          </p:cNvGraphicFramePr>
          <p:nvPr>
            <p:extLst>
              <p:ext uri="{D42A27DB-BD31-4B8C-83A1-F6EECF244321}">
                <p14:modId xmlns:p14="http://schemas.microsoft.com/office/powerpoint/2010/main" val="2213430159"/>
              </p:ext>
            </p:extLst>
          </p:nvPr>
        </p:nvGraphicFramePr>
        <p:xfrm>
          <a:off x="1187152" y="1286756"/>
          <a:ext cx="6553200" cy="3733303"/>
        </p:xfrm>
        <a:graphic>
          <a:graphicData uri="http://schemas.openxmlformats.org/drawingml/2006/table">
            <a:tbl>
              <a:tblPr firstRow="1" bandRow="1">
                <a:tableStyleId>{7DF18680-E054-41AD-8BC1-D1AEF772440D}</a:tableStyleId>
              </a:tblPr>
              <a:tblGrid>
                <a:gridCol w="2758232">
                  <a:extLst>
                    <a:ext uri="{9D8B030D-6E8A-4147-A177-3AD203B41FA5}">
                      <a16:colId xmlns:a16="http://schemas.microsoft.com/office/drawing/2014/main" val="20000"/>
                    </a:ext>
                  </a:extLst>
                </a:gridCol>
                <a:gridCol w="3794968">
                  <a:extLst>
                    <a:ext uri="{9D8B030D-6E8A-4147-A177-3AD203B41FA5}">
                      <a16:colId xmlns:a16="http://schemas.microsoft.com/office/drawing/2014/main" val="20001"/>
                    </a:ext>
                  </a:extLst>
                </a:gridCol>
              </a:tblGrid>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Nếu ham chơi</a:t>
                      </a:r>
                      <a:endParaRPr lang="en-US" sz="18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smtClean="0">
                          <a:latin typeface="Times New Roman" pitchFamily="18" charset="0"/>
                          <a:cs typeface="Times New Roman" pitchFamily="18" charset="0"/>
                        </a:rPr>
                        <a:t>Khi giặc đến</a:t>
                      </a:r>
                      <a:endParaRPr lang="en-US" sz="1800" b="1" i="1" smtClean="0">
                        <a:solidFill>
                          <a:schemeClr val="tx1"/>
                        </a:solidFill>
                        <a:latin typeface="Times New Roman" pitchFamily="18" charset="0"/>
                        <a:cs typeface="Times New Roman" pitchFamily="18" charset="0"/>
                      </a:endParaRPr>
                    </a:p>
                  </a:txBody>
                  <a:tcPr marT="34290" marB="34290">
                    <a:solidFill>
                      <a:schemeClr val="accent5">
                        <a:lumMod val="75000"/>
                      </a:schemeClr>
                    </a:solidFill>
                  </a:tcPr>
                </a:tc>
                <a:extLst>
                  <a:ext uri="{0D108BD9-81ED-4DB2-BD59-A6C34878D82A}">
                    <a16:rowId xmlns:a16="http://schemas.microsoft.com/office/drawing/2014/main" val="10000"/>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Cựa gà trống </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đủ đâm thủng áo giáp giặc</a:t>
                      </a:r>
                    </a:p>
                  </a:txBody>
                  <a:tcPr marT="34290" marB="34290"/>
                </a:tc>
                <a:extLst>
                  <a:ext uri="{0D108BD9-81ED-4DB2-BD59-A6C34878D82A}">
                    <a16:rowId xmlns:a16="http://schemas.microsoft.com/office/drawing/2014/main" val="10001"/>
                  </a:ext>
                </a:extLst>
              </a:tr>
              <a:tr h="4437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Mẹo cờ bạ</a:t>
                      </a:r>
                      <a:r>
                        <a:rPr lang="en-US" sz="1600" b="1" i="1" smtClean="0">
                          <a:latin typeface="Times New Roman" pitchFamily="18" charset="0"/>
                          <a:cs typeface="Times New Roman" pitchFamily="18" charset="0"/>
                        </a:rPr>
                        <a:t>c</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đủ thi hành mưu lược nhà binh</a:t>
                      </a:r>
                    </a:p>
                  </a:txBody>
                  <a:tcPr marT="34290" marB="34290"/>
                </a:tc>
                <a:extLst>
                  <a:ext uri="{0D108BD9-81ED-4DB2-BD59-A6C34878D82A}">
                    <a16:rowId xmlns:a16="http://schemas.microsoft.com/office/drawing/2014/main" val="10002"/>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Ruộng lắm...</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chuộc nổi tấm thân nghìn vàng</a:t>
                      </a:r>
                      <a:endParaRPr lang="en-US" sz="1600" b="1" i="1" smtClean="0">
                        <a:solidFill>
                          <a:schemeClr val="tx1"/>
                        </a:solidFill>
                        <a:latin typeface="Times New Roman" pitchFamily="18" charset="0"/>
                        <a:cs typeface="Times New Roman" pitchFamily="18" charset="0"/>
                      </a:endParaRPr>
                    </a:p>
                  </a:txBody>
                  <a:tcPr marT="34290" marB="34290"/>
                </a:tc>
                <a:extLst>
                  <a:ext uri="{0D108BD9-81ED-4DB2-BD59-A6C34878D82A}">
                    <a16:rowId xmlns:a16="http://schemas.microsoft.com/office/drawing/2014/main" val="10003"/>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Tiền của nhiều</a:t>
                      </a:r>
                      <a:endParaRPr lang="en-US" sz="1600" b="1" i="1" smtClean="0">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mua được đầu giặc</a:t>
                      </a:r>
                    </a:p>
                  </a:txBody>
                  <a:tcPr marT="34290" marB="34290"/>
                </a:tc>
                <a:extLst>
                  <a:ext uri="{0D108BD9-81ED-4DB2-BD59-A6C34878D82A}">
                    <a16:rowId xmlns:a16="http://schemas.microsoft.com/office/drawing/2014/main" val="10004"/>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Chó săn  khỏe</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đuổi được quân thù</a:t>
                      </a:r>
                    </a:p>
                  </a:txBody>
                  <a:tcPr marT="34290" marB="34290"/>
                </a:tc>
                <a:extLst>
                  <a:ext uri="{0D108BD9-81ED-4DB2-BD59-A6C34878D82A}">
                    <a16:rowId xmlns:a16="http://schemas.microsoft.com/office/drawing/2014/main" val="10005"/>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i="1" smtClean="0">
                          <a:latin typeface="Times New Roman" pitchFamily="18" charset="0"/>
                          <a:cs typeface="Times New Roman" pitchFamily="18" charset="0"/>
                        </a:rPr>
                        <a:t>Chén rượu ngon</a:t>
                      </a: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làm giặc say chết</a:t>
                      </a:r>
                    </a:p>
                  </a:txBody>
                  <a:tcPr marT="34290" marB="34290"/>
                </a:tc>
                <a:extLst>
                  <a:ext uri="{0D108BD9-81ED-4DB2-BD59-A6C34878D82A}">
                    <a16:rowId xmlns:a16="http://schemas.microsoft.com/office/drawing/2014/main" val="10006"/>
                  </a:ext>
                </a:extLst>
              </a:tr>
              <a:tr h="502920">
                <a:tc>
                  <a:txBody>
                    <a:bodyPr/>
                    <a:lstStyle/>
                    <a:p>
                      <a:pPr>
                        <a:buFontTx/>
                        <a:buNone/>
                      </a:pPr>
                      <a:r>
                        <a:rPr lang="vi-VN" sz="1600" b="1" i="1" smtClean="0">
                          <a:latin typeface="Times New Roman" pitchFamily="18" charset="0"/>
                          <a:cs typeface="Times New Roman" pitchFamily="18" charset="0"/>
                        </a:rPr>
                        <a:t>Tiếng  hát ha</a:t>
                      </a:r>
                      <a:r>
                        <a:rPr lang="en-US" sz="1600" b="1" i="1" smtClean="0">
                          <a:latin typeface="Times New Roman" pitchFamily="18" charset="0"/>
                          <a:cs typeface="Times New Roman" pitchFamily="18" charset="0"/>
                        </a:rPr>
                        <a:t>y</a:t>
                      </a:r>
                      <a:endParaRPr lang="en-US" sz="1600" b="1" i="1" smtClean="0">
                        <a:solidFill>
                          <a:schemeClr val="tx1"/>
                        </a:solidFill>
                        <a:latin typeface="Times New Roman" pitchFamily="18" charset="0"/>
                        <a:cs typeface="Times New Roman"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smtClean="0">
                          <a:latin typeface="Times New Roman" pitchFamily="18" charset="0"/>
                          <a:cs typeface="Times New Roman" pitchFamily="18" charset="0"/>
                        </a:rPr>
                        <a:t>Không làm giặc điếc tai</a:t>
                      </a:r>
                    </a:p>
                  </a:txBody>
                  <a:tcPr marT="34290" marB="34290"/>
                </a:tc>
                <a:extLst>
                  <a:ext uri="{0D108BD9-81ED-4DB2-BD59-A6C34878D82A}">
                    <a16:rowId xmlns:a16="http://schemas.microsoft.com/office/drawing/2014/main" val="10007"/>
                  </a:ext>
                </a:extLst>
              </a:tr>
            </a:tbl>
          </a:graphicData>
        </a:graphic>
      </p:graphicFrame>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483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885724" y="1923678"/>
            <a:ext cx="3150809" cy="1734582"/>
          </a:xfrm>
          <a:prstGeom prst="rect">
            <a:avLst/>
          </a:prstGeom>
        </p:spPr>
      </p:pic>
      <p:sp>
        <p:nvSpPr>
          <p:cNvPr id="4" name="Rectangle 3"/>
          <p:cNvSpPr/>
          <p:nvPr/>
        </p:nvSpPr>
        <p:spPr>
          <a:xfrm>
            <a:off x="1703248" y="2060143"/>
            <a:ext cx="4572000" cy="1107996"/>
          </a:xfrm>
          <a:prstGeom prst="rect">
            <a:avLst/>
          </a:prstGeom>
        </p:spPr>
        <p:txBody>
          <a:bodyPr lIns="91366" tIns="45683" rIns="91366" bIns="45683">
            <a:spAutoFit/>
          </a:bodyPr>
          <a:lstStyle/>
          <a:p>
            <a:pPr>
              <a:buFontTx/>
              <a:buChar char="-"/>
            </a:pPr>
            <a:r>
              <a:rPr lang="en-US" sz="2200" b="1" i="1">
                <a:latin typeface="Times New Roman" pitchFamily="18" charset="0"/>
                <a:cs typeface="Times New Roman" pitchFamily="18" charset="0"/>
              </a:rPr>
              <a:t> Thái ấp, bổng lộc </a:t>
            </a:r>
            <a:r>
              <a:rPr lang="en-US" sz="2200" b="1" i="1">
                <a:latin typeface="Times New Roman" pitchFamily="18" charset="0"/>
                <a:cs typeface="Times New Roman" pitchFamily="18" charset="0"/>
                <a:sym typeface="Wingdings" pitchFamily="2" charset="2"/>
              </a:rPr>
              <a:t> Không còn</a:t>
            </a:r>
          </a:p>
          <a:p>
            <a:pPr>
              <a:buFontTx/>
              <a:buChar char="-"/>
            </a:pPr>
            <a:r>
              <a:rPr lang="en-US" sz="2200" b="1" i="1">
                <a:latin typeface="Times New Roman" pitchFamily="18" charset="0"/>
                <a:cs typeface="Times New Roman" pitchFamily="18" charset="0"/>
                <a:sym typeface="Wingdings" pitchFamily="2" charset="2"/>
              </a:rPr>
              <a:t> Gia quyến, xã tắc  Cũng mất</a:t>
            </a:r>
          </a:p>
          <a:p>
            <a:pPr>
              <a:buFontTx/>
              <a:buChar char="-"/>
            </a:pPr>
            <a:r>
              <a:rPr lang="en-US" sz="2200" b="1" i="1">
                <a:latin typeface="Times New Roman" pitchFamily="18" charset="0"/>
                <a:cs typeface="Times New Roman" pitchFamily="18" charset="0"/>
                <a:sym typeface="Wingdings" pitchFamily="2" charset="2"/>
              </a:rPr>
              <a:t>Thanh danh  Bị mang tiếng</a:t>
            </a:r>
            <a:endParaRPr lang="en-US" sz="2200" b="1" i="1">
              <a:latin typeface="Times New Roman" pitchFamily="18" charset="0"/>
              <a:cs typeface="Times New Roman" pitchFamily="18" charset="0"/>
            </a:endParaRPr>
          </a:p>
        </p:txBody>
      </p:sp>
      <p:sp>
        <p:nvSpPr>
          <p:cNvPr id="5" name="TextBox 4"/>
          <p:cNvSpPr txBox="1"/>
          <p:nvPr/>
        </p:nvSpPr>
        <p:spPr>
          <a:xfrm>
            <a:off x="755578" y="1779662"/>
            <a:ext cx="947672" cy="1569660"/>
          </a:xfrm>
          <a:prstGeom prst="rect">
            <a:avLst/>
          </a:prstGeom>
          <a:solidFill>
            <a:schemeClr val="accent5">
              <a:lumMod val="75000"/>
            </a:schemeClr>
          </a:solidFill>
        </p:spPr>
        <p:txBody>
          <a:bodyPr wrap="square" lIns="91366" tIns="45683" rIns="91366" bIns="45683" rtlCol="0">
            <a:spAutoFit/>
          </a:bodyPr>
          <a:lstStyle/>
          <a:p>
            <a:endParaRPr lang="en-US" sz="2400" b="1" i="1">
              <a:solidFill>
                <a:schemeClr val="bg1"/>
              </a:solidFill>
              <a:latin typeface="Times New Roman" pitchFamily="18" charset="0"/>
              <a:cs typeface="Times New Roman" pitchFamily="18" charset="0"/>
            </a:endParaRPr>
          </a:p>
          <a:p>
            <a:r>
              <a:rPr lang="en-US" sz="2400" b="1" i="1">
                <a:solidFill>
                  <a:schemeClr val="bg1"/>
                </a:solidFill>
                <a:latin typeface="Times New Roman" pitchFamily="18" charset="0"/>
                <a:cs typeface="Times New Roman" pitchFamily="18" charset="0"/>
              </a:rPr>
              <a:t>Hậu quả</a:t>
            </a:r>
          </a:p>
          <a:p>
            <a:endParaRPr lang="en-US" sz="2400" b="1" i="1">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E8129C16-AF25-454E-8475-2869B09876E9}"/>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464328" y="2216423"/>
            <a:ext cx="842721" cy="842721"/>
          </a:xfrm>
          <a:prstGeom prst="rect">
            <a:avLst/>
          </a:prstGeom>
        </p:spPr>
      </p:pic>
      <p:sp>
        <p:nvSpPr>
          <p:cNvPr id="7" name="Rectangle 6"/>
          <p:cNvSpPr/>
          <p:nvPr/>
        </p:nvSpPr>
        <p:spPr>
          <a:xfrm>
            <a:off x="6023730" y="1923678"/>
            <a:ext cx="2736304" cy="1446550"/>
          </a:xfrm>
          <a:prstGeom prst="rect">
            <a:avLst/>
          </a:prstGeom>
        </p:spPr>
        <p:txBody>
          <a:bodyPr wrap="square" lIns="91366" tIns="45683" rIns="91366" bIns="45683">
            <a:spAutoFit/>
          </a:bodyPr>
          <a:lstStyle/>
          <a:p>
            <a:r>
              <a:rPr lang="en-US" sz="2200" b="1" i="1">
                <a:solidFill>
                  <a:srgbClr val="FF0000"/>
                </a:solidFill>
                <a:latin typeface="Times New Roman" pitchFamily="18" charset="0"/>
                <a:cs typeface="Times New Roman" pitchFamily="18" charset="0"/>
              </a:rPr>
              <a:t>Nước mất , nhà tan, bị bắt làm tù binh, bị mất tất cả, chịu nhục, tiếng nhơ muôn đời</a:t>
            </a:r>
          </a:p>
        </p:txBody>
      </p:sp>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5"/>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6129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15615"/>
            <a:ext cx="4104456" cy="4231834"/>
          </a:xfrm>
          <a:prstGeom prst="rect">
            <a:avLst/>
          </a:prstGeom>
        </p:spPr>
      </p:pic>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Rectangle 13"/>
          <p:cNvSpPr/>
          <p:nvPr/>
        </p:nvSpPr>
        <p:spPr>
          <a:xfrm>
            <a:off x="3995936" y="2976527"/>
            <a:ext cx="4572000" cy="1338786"/>
          </a:xfrm>
          <a:prstGeom prst="rect">
            <a:avLst/>
          </a:prstGeom>
          <a:solidFill>
            <a:schemeClr val="accent5">
              <a:lumMod val="75000"/>
            </a:schemeClr>
          </a:solidFill>
        </p:spPr>
        <p:txBody>
          <a:bodyPr lIns="91326" tIns="45663" rIns="91326" bIns="45663">
            <a:spAutoFit/>
          </a:bodyPr>
          <a:lstStyle/>
          <a:p>
            <a:pPr marL="342389" indent="-342389">
              <a:buFont typeface="Wingdings" pitchFamily="2" charset="2"/>
              <a:buChar char="§"/>
            </a:pPr>
            <a:r>
              <a:rPr lang="en-US" sz="2000" b="1" i="1">
                <a:solidFill>
                  <a:schemeClr val="bg1"/>
                </a:solidFill>
                <a:latin typeface="Times New Roman" pitchFamily="18" charset="0"/>
                <a:cs typeface="Times New Roman" pitchFamily="18" charset="0"/>
              </a:rPr>
              <a:t>Là người có công lao lớn trong cuộc kháng chiến chống quân Mông- Nguyên lần thứ 2 (1285) và lần thứ 3 (1287- 1288)</a:t>
            </a:r>
          </a:p>
        </p:txBody>
      </p:sp>
      <p:sp>
        <p:nvSpPr>
          <p:cNvPr id="15" name="Rectangle 14"/>
          <p:cNvSpPr/>
          <p:nvPr/>
        </p:nvSpPr>
        <p:spPr>
          <a:xfrm>
            <a:off x="3995936" y="1491650"/>
            <a:ext cx="4572000" cy="646290"/>
          </a:xfrm>
          <a:prstGeom prst="rect">
            <a:avLst/>
          </a:prstGeom>
          <a:solidFill>
            <a:schemeClr val="accent5">
              <a:lumMod val="20000"/>
              <a:lumOff val="80000"/>
            </a:schemeClr>
          </a:solidFill>
        </p:spPr>
        <p:txBody>
          <a:bodyPr lIns="91326" tIns="45663" rIns="91326" bIns="45663">
            <a:spAutoFit/>
          </a:bodyPr>
          <a:lstStyle/>
          <a:p>
            <a:pPr marL="342389" indent="-342389">
              <a:buFont typeface="Wingdings" pitchFamily="2" charset="2"/>
              <a:buChar char="§"/>
            </a:pPr>
            <a:r>
              <a:rPr lang="en-US" b="1" i="1" smtClean="0">
                <a:latin typeface="Times New Roman" pitchFamily="18" charset="0"/>
                <a:cs typeface="Times New Roman" pitchFamily="18" charset="0"/>
              </a:rPr>
              <a:t>Trần Quốc Tuấn (1231?-1300) là danh tướng kiệt xuất của dân tộc</a:t>
            </a:r>
          </a:p>
        </p:txBody>
      </p:sp>
      <p:sp>
        <p:nvSpPr>
          <p:cNvPr id="16" name="Rectangle 15"/>
          <p:cNvSpPr/>
          <p:nvPr/>
        </p:nvSpPr>
        <p:spPr>
          <a:xfrm>
            <a:off x="3995936" y="2355746"/>
            <a:ext cx="4572000" cy="369291"/>
          </a:xfrm>
          <a:prstGeom prst="rect">
            <a:avLst/>
          </a:prstGeom>
          <a:solidFill>
            <a:schemeClr val="accent5">
              <a:lumMod val="60000"/>
              <a:lumOff val="40000"/>
            </a:schemeClr>
          </a:solidFill>
        </p:spPr>
        <p:txBody>
          <a:bodyPr wrap="square" lIns="91326" tIns="45663" rIns="91326" bIns="45663">
            <a:spAutoFit/>
          </a:bodyPr>
          <a:lstStyle/>
          <a:p>
            <a:pPr marL="342389" indent="-342389">
              <a:buFont typeface="Wingdings" pitchFamily="2" charset="2"/>
              <a:buChar char="§"/>
            </a:pPr>
            <a:r>
              <a:rPr lang="en-US" b="1" i="1" smtClean="0">
                <a:latin typeface="Times New Roman" pitchFamily="18" charset="0"/>
                <a:cs typeface="Times New Roman" pitchFamily="18" charset="0"/>
              </a:rPr>
              <a:t>Là người có tài năng, văn võ song toàn.</a:t>
            </a:r>
          </a:p>
        </p:txBody>
      </p:sp>
    </p:spTree>
    <p:extLst>
      <p:ext uri="{BB962C8B-B14F-4D97-AF65-F5344CB8AC3E}">
        <p14:creationId xmlns:p14="http://schemas.microsoft.com/office/powerpoint/2010/main" val="2850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10592" y="2765197"/>
            <a:ext cx="4592951" cy="1699415"/>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c, Hậu quả và thảm hại tất yếu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35" y="1563640"/>
            <a:ext cx="3572960" cy="3233090"/>
          </a:xfrm>
          <a:prstGeom prst="rect">
            <a:avLst/>
          </a:prstGeom>
        </p:spPr>
      </p:pic>
      <p:pic>
        <p:nvPicPr>
          <p:cNvPr id="14" name="Picture 13">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653697"/>
            <a:ext cx="842721" cy="842721"/>
          </a:xfrm>
          <a:prstGeom prst="rect">
            <a:avLst/>
          </a:prstGeom>
        </p:spPr>
      </p:pic>
      <p:sp>
        <p:nvSpPr>
          <p:cNvPr id="15" name="Rectangle 14"/>
          <p:cNvSpPr/>
          <p:nvPr/>
        </p:nvSpPr>
        <p:spPr>
          <a:xfrm>
            <a:off x="4248472" y="1536343"/>
            <a:ext cx="4788024" cy="1261884"/>
          </a:xfrm>
          <a:prstGeom prst="rect">
            <a:avLst/>
          </a:prstGeom>
        </p:spPr>
        <p:txBody>
          <a:bodyPr wrap="square" lIns="91366" tIns="45683" rIns="91366" bIns="45683">
            <a:spAutoFit/>
          </a:bodyPr>
          <a:lstStyle/>
          <a:p>
            <a:r>
              <a:rPr lang="en-US" sz="2800" b="1" i="1">
                <a:latin typeface="Times New Roman" pitchFamily="18" charset="0"/>
                <a:cs typeface="Times New Roman" pitchFamily="18" charset="0"/>
              </a:rPr>
              <a:t>* Nghệ thuật: </a:t>
            </a:r>
            <a:r>
              <a:rPr lang="en-US" sz="2400" i="1">
                <a:latin typeface="Times New Roman" panose="02020603050405020304" pitchFamily="18" charset="0"/>
                <a:ea typeface="Calibri" panose="020F0502020204030204" pitchFamily="34" charset="0"/>
              </a:rPr>
              <a:t>cấu trúc câu đối xứng và đối lập, điệp cấu trúc câu, tăng tiến</a:t>
            </a:r>
            <a:endParaRPr lang="en-US" altLang="en-US" sz="2400" i="1">
              <a:solidFill>
                <a:srgbClr val="CC3300"/>
              </a:solidFill>
              <a:latin typeface=".VnArial Narrow" pitchFamily="34" charset="0"/>
              <a:sym typeface="Symbol" pitchFamily="18" charset="2"/>
            </a:endParaRPr>
          </a:p>
        </p:txBody>
      </p:sp>
      <p:sp>
        <p:nvSpPr>
          <p:cNvPr id="16" name="Rectangle 15"/>
          <p:cNvSpPr/>
          <p:nvPr/>
        </p:nvSpPr>
        <p:spPr>
          <a:xfrm>
            <a:off x="4644009" y="2946344"/>
            <a:ext cx="4237318" cy="1200329"/>
          </a:xfrm>
          <a:prstGeom prst="rect">
            <a:avLst/>
          </a:prstGeom>
        </p:spPr>
        <p:txBody>
          <a:bodyPr wrap="square" lIns="91366" tIns="45683" rIns="91366" bIns="45683">
            <a:spAutoFit/>
          </a:bodyPr>
          <a:lstStyle/>
          <a:p>
            <a:pPr defTabSz="913568"/>
            <a:r>
              <a:rPr lang="en-US" sz="2400" b="1" i="1">
                <a:solidFill>
                  <a:srgbClr val="FF0000"/>
                </a:solidFill>
                <a:latin typeface="Times New Roman" pitchFamily="18" charset="0"/>
                <a:cs typeface="Times New Roman" pitchFamily="18" charset="0"/>
              </a:rPr>
              <a:t>Cảnh báo bức tranh thảm họa, nỗi đau đến nhục nhã của cảnh nước mất thân làm nô lệ</a:t>
            </a: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6309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281717" y="1818637"/>
            <a:ext cx="3682772" cy="2553314"/>
          </a:xfrm>
          <a:prstGeom prst="rect">
            <a:avLst/>
          </a:prstGeom>
        </p:spPr>
      </p:pic>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2" name="TextBox 11"/>
          <p:cNvSpPr txBox="1"/>
          <p:nvPr/>
        </p:nvSpPr>
        <p:spPr>
          <a:xfrm>
            <a:off x="899593" y="843558"/>
            <a:ext cx="3829890"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a, Lời kêu gọi- cũng là mệnh lệnh</a:t>
            </a:r>
          </a:p>
        </p:txBody>
      </p:sp>
      <p:pic>
        <p:nvPicPr>
          <p:cNvPr id="13" name="Picture 12">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251520" y="1010639"/>
            <a:ext cx="5030196" cy="3505329"/>
          </a:xfrm>
          <a:prstGeom prst="rect">
            <a:avLst/>
          </a:prstGeom>
        </p:spPr>
      </p:pic>
      <p:sp>
        <p:nvSpPr>
          <p:cNvPr id="14" name="Rectangle 13"/>
          <p:cNvSpPr/>
          <p:nvPr/>
        </p:nvSpPr>
        <p:spPr>
          <a:xfrm>
            <a:off x="961236" y="1995050"/>
            <a:ext cx="3672408" cy="1962073"/>
          </a:xfrm>
          <a:prstGeom prst="rect">
            <a:avLst/>
          </a:prstGeom>
        </p:spPr>
        <p:txBody>
          <a:bodyPr wrap="square" lIns="91366" tIns="45683" rIns="91366" bIns="45683">
            <a:spAutoFit/>
          </a:bodyPr>
          <a:lstStyle/>
          <a:p>
            <a:pPr defTabSz="913568"/>
            <a:r>
              <a:rPr lang="en-US" sz="2000" b="1" i="1">
                <a:latin typeface="Times New Roman" pitchFamily="18" charset="0"/>
                <a:cs typeface="Times New Roman" pitchFamily="18" charset="0"/>
              </a:rPr>
              <a:t>- Học tập binh thư yếu lược</a:t>
            </a:r>
          </a:p>
          <a:p>
            <a:pPr defTabSz="913568"/>
            <a:r>
              <a:rPr lang="en-US" sz="2000" b="1" i="1">
                <a:latin typeface="Times New Roman" pitchFamily="18" charset="0"/>
                <a:cs typeface="Times New Roman" pitchFamily="18" charset="0"/>
              </a:rPr>
              <a:t>- Vạch ra hai con đường</a:t>
            </a:r>
          </a:p>
          <a:p>
            <a:pPr defTabSz="913568"/>
            <a:r>
              <a:rPr lang="en-US" sz="2000" b="1" i="1">
                <a:latin typeface="Times New Roman" pitchFamily="18" charset="0"/>
                <a:cs typeface="Times New Roman" pitchFamily="18" charset="0"/>
              </a:rPr>
              <a:t>+ Sống- chết</a:t>
            </a:r>
          </a:p>
          <a:p>
            <a:pPr defTabSz="913568"/>
            <a:r>
              <a:rPr lang="en-US" sz="2000" b="1" i="1">
                <a:latin typeface="Times New Roman" pitchFamily="18" charset="0"/>
                <a:cs typeface="Times New Roman" pitchFamily="18" charset="0"/>
              </a:rPr>
              <a:t>+ Vinh- nhục</a:t>
            </a:r>
          </a:p>
          <a:p>
            <a:pPr defTabSz="913568"/>
            <a:r>
              <a:rPr lang="en-US" sz="2000" b="1" i="1">
                <a:latin typeface="Times New Roman" pitchFamily="18" charset="0"/>
                <a:cs typeface="Times New Roman" pitchFamily="18" charset="0"/>
              </a:rPr>
              <a:t>- Để cho tướng sĩ thấy và phải lựa chọn 1 trong 2 con đường</a:t>
            </a:r>
          </a:p>
        </p:txBody>
      </p:sp>
      <p:pic>
        <p:nvPicPr>
          <p:cNvPr id="15" name="Picture 14">
            <a:extLst>
              <a:ext uri="{FF2B5EF4-FFF2-40B4-BE49-F238E27FC236}">
                <a16:creationId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080769" y="2426057"/>
            <a:ext cx="842721" cy="842721"/>
          </a:xfrm>
          <a:prstGeom prst="rect">
            <a:avLst/>
          </a:prstGeom>
        </p:spPr>
      </p:pic>
      <p:sp>
        <p:nvSpPr>
          <p:cNvPr id="16" name="Rectangle 15"/>
          <p:cNvSpPr/>
          <p:nvPr/>
        </p:nvSpPr>
        <p:spPr>
          <a:xfrm>
            <a:off x="5640205" y="1779699"/>
            <a:ext cx="3252311" cy="2462213"/>
          </a:xfrm>
          <a:prstGeom prst="rect">
            <a:avLst/>
          </a:prstGeom>
        </p:spPr>
        <p:txBody>
          <a:bodyPr wrap="square" lIns="91366" tIns="45683" rIns="91366" bIns="45683">
            <a:spAutoFit/>
          </a:bodyPr>
          <a:lstStyle/>
          <a:p>
            <a:r>
              <a:rPr lang="en-US" sz="2200" b="1" i="1">
                <a:solidFill>
                  <a:srgbClr val="FF0000"/>
                </a:solidFill>
                <a:latin typeface="Times New Roman" pitchFamily="18" charset="0"/>
                <a:cs typeface="Times New Roman" pitchFamily="18" charset="0"/>
              </a:rPr>
              <a:t>Lập luận sắc bén, rõ ràng</a:t>
            </a:r>
          </a:p>
          <a:p>
            <a:r>
              <a:rPr lang="en-US" sz="2200" b="1" i="1">
                <a:solidFill>
                  <a:srgbClr val="FF0000"/>
                </a:solidFill>
                <a:latin typeface="Times New Roman" pitchFamily="18" charset="0"/>
                <a:cs typeface="Times New Roman" pitchFamily="18" charset="0"/>
                <a:sym typeface="Wingdings" pitchFamily="2" charset="2"/>
              </a:rPr>
              <a:t> Thái độ của tác giả: dứt khoát, cương quyết</a:t>
            </a:r>
          </a:p>
          <a:p>
            <a:r>
              <a:rPr lang="en-US" sz="2200" b="1" i="1">
                <a:solidFill>
                  <a:srgbClr val="FF0000"/>
                </a:solidFill>
                <a:latin typeface="Times New Roman" pitchFamily="18" charset="0"/>
                <a:cs typeface="Times New Roman" pitchFamily="18" charset="0"/>
                <a:sym typeface="Wingdings" pitchFamily="2" charset="2"/>
              </a:rPr>
              <a:t> Câu kết: giọng tâm tình, tâm sự</a:t>
            </a:r>
          </a:p>
          <a:p>
            <a:r>
              <a:rPr lang="en-US" sz="2200" b="1" i="1">
                <a:solidFill>
                  <a:srgbClr val="FF0000"/>
                </a:solidFill>
                <a:latin typeface="Times New Roman" pitchFamily="18" charset="0"/>
                <a:cs typeface="Times New Roman" pitchFamily="18" charset="0"/>
                <a:sym typeface="Wingdings" pitchFamily="2" charset="2"/>
              </a:rPr>
              <a:t> Bày tỏ tâm sự của vị chủ tướng</a:t>
            </a:r>
            <a:endParaRPr lang="en-US" sz="2200" b="1" i="1">
              <a:solidFill>
                <a:srgbClr val="FF0000"/>
              </a:solidFill>
              <a:latin typeface="Times New Roman" pitchFamily="18" charset="0"/>
              <a:cs typeface="Times New Roman"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7726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2" name="TextBox 11"/>
          <p:cNvSpPr txBox="1"/>
          <p:nvPr/>
        </p:nvSpPr>
        <p:spPr>
          <a:xfrm>
            <a:off x="899592" y="843558"/>
            <a:ext cx="1447026" cy="403954"/>
          </a:xfrm>
          <a:prstGeom prst="rect">
            <a:avLst/>
          </a:prstGeom>
          <a:noFill/>
        </p:spPr>
        <p:txBody>
          <a:bodyPr wrap="none" lIns="91366" tIns="45683" rIns="91366" bIns="45683" rtlCol="0">
            <a:spAutoFit/>
          </a:bodyPr>
          <a:lstStyle/>
          <a:p>
            <a:r>
              <a:rPr lang="en-US" sz="2000" b="1" i="1" u="sng">
                <a:latin typeface="Times New Roman" pitchFamily="18" charset="0"/>
                <a:cs typeface="Times New Roman" pitchFamily="18" charset="0"/>
              </a:rPr>
              <a:t>b, Hiệu quả</a:t>
            </a:r>
          </a:p>
        </p:txBody>
      </p:sp>
      <p:sp>
        <p:nvSpPr>
          <p:cNvPr id="14" name="Rectangle 13"/>
          <p:cNvSpPr/>
          <p:nvPr/>
        </p:nvSpPr>
        <p:spPr>
          <a:xfrm>
            <a:off x="899594"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a:xfrm>
            <a:off x="2692961"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3572889"/>
              <a:satOff val="-5243"/>
              <a:lumOff val="3553"/>
              <a:alphaOff val="0"/>
            </a:schemeClr>
          </a:fillRef>
          <a:effectRef idx="0">
            <a:schemeClr val="accent3">
              <a:tint val="50000"/>
              <a:hueOff val="3572889"/>
              <a:satOff val="-5243"/>
              <a:lumOff val="3553"/>
              <a:alphaOff val="0"/>
            </a:schemeClr>
          </a:effectRef>
          <a:fontRef idx="minor">
            <a:schemeClr val="lt1">
              <a:hueOff val="0"/>
              <a:satOff val="0"/>
              <a:lumOff val="0"/>
              <a:alphaOff val="0"/>
            </a:schemeClr>
          </a:fontRef>
        </p:style>
      </p:sp>
      <p:sp>
        <p:nvSpPr>
          <p:cNvPr id="16" name="Rectangle 15"/>
          <p:cNvSpPr/>
          <p:nvPr/>
        </p:nvSpPr>
        <p:spPr>
          <a:xfrm>
            <a:off x="4541093"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7145779"/>
              <a:satOff val="-10486"/>
              <a:lumOff val="7107"/>
              <a:alphaOff val="0"/>
            </a:schemeClr>
          </a:fillRef>
          <a:effectRef idx="0">
            <a:schemeClr val="accent3">
              <a:tint val="50000"/>
              <a:hueOff val="7145779"/>
              <a:satOff val="-10486"/>
              <a:lumOff val="7107"/>
              <a:alphaOff val="0"/>
            </a:schemeClr>
          </a:effectRef>
          <a:fontRef idx="minor">
            <a:schemeClr val="lt1">
              <a:hueOff val="0"/>
              <a:satOff val="0"/>
              <a:lumOff val="0"/>
              <a:alphaOff val="0"/>
            </a:schemeClr>
          </a:fontRef>
        </p:style>
      </p:sp>
      <p:sp>
        <p:nvSpPr>
          <p:cNvPr id="17" name="Rectangle 16"/>
          <p:cNvSpPr/>
          <p:nvPr/>
        </p:nvSpPr>
        <p:spPr>
          <a:xfrm>
            <a:off x="6334460"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10718668"/>
              <a:satOff val="-15729"/>
              <a:lumOff val="10660"/>
              <a:alphaOff val="0"/>
            </a:schemeClr>
          </a:fillRef>
          <a:effectRef idx="0">
            <a:schemeClr val="accent3">
              <a:tint val="50000"/>
              <a:hueOff val="10718668"/>
              <a:satOff val="-15729"/>
              <a:lumOff val="10660"/>
              <a:alphaOff val="0"/>
            </a:schemeClr>
          </a:effectRef>
          <a:fontRef idx="minor">
            <a:schemeClr val="lt1">
              <a:hueOff val="0"/>
              <a:satOff val="0"/>
              <a:lumOff val="0"/>
              <a:alphaOff val="0"/>
            </a:schemeClr>
          </a:fontRef>
        </p:style>
      </p:sp>
      <p:sp>
        <p:nvSpPr>
          <p:cNvPr id="18" name="TextBox 17"/>
          <p:cNvSpPr txBox="1"/>
          <p:nvPr/>
        </p:nvSpPr>
        <p:spPr>
          <a:xfrm>
            <a:off x="971602" y="1635647"/>
            <a:ext cx="158417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Thái ấp bền vững, bổng lộc được thụ hưởng</a:t>
            </a:r>
          </a:p>
        </p:txBody>
      </p:sp>
      <p:sp>
        <p:nvSpPr>
          <p:cNvPr id="19" name="TextBox 18"/>
          <p:cNvSpPr txBox="1"/>
          <p:nvPr/>
        </p:nvSpPr>
        <p:spPr>
          <a:xfrm>
            <a:off x="2699794" y="1635647"/>
            <a:ext cx="158417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Gia quyến êm ấm, vợ con bách niên giai lão</a:t>
            </a:r>
          </a:p>
        </p:txBody>
      </p:sp>
      <p:sp>
        <p:nvSpPr>
          <p:cNvPr id="20" name="TextBox 19"/>
          <p:cNvSpPr txBox="1"/>
          <p:nvPr/>
        </p:nvSpPr>
        <p:spPr>
          <a:xfrm>
            <a:off x="4788024" y="1635647"/>
            <a:ext cx="122413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Tổ tiên được thờ lễ, tế cúng</a:t>
            </a:r>
          </a:p>
        </p:txBody>
      </p:sp>
      <p:sp>
        <p:nvSpPr>
          <p:cNvPr id="21" name="TextBox 20"/>
          <p:cNvSpPr txBox="1"/>
          <p:nvPr/>
        </p:nvSpPr>
        <p:spPr>
          <a:xfrm>
            <a:off x="6588225" y="1635647"/>
            <a:ext cx="1224136" cy="1338825"/>
          </a:xfrm>
          <a:prstGeom prst="rect">
            <a:avLst/>
          </a:prstGeom>
          <a:noFill/>
        </p:spPr>
        <p:txBody>
          <a:bodyPr wrap="square" lIns="91366" tIns="45683" rIns="91366" bIns="45683" rtlCol="0">
            <a:spAutoFit/>
          </a:bodyPr>
          <a:lstStyle/>
          <a:p>
            <a:r>
              <a:rPr lang="en-US" sz="2000" b="1" i="1">
                <a:latin typeface="Times New Roman" pitchFamily="18" charset="0"/>
                <a:cs typeface="Times New Roman" pitchFamily="18" charset="0"/>
              </a:rPr>
              <a:t>Trăm năm còn lưu tiếng thơm</a:t>
            </a:r>
          </a:p>
        </p:txBody>
      </p:sp>
      <p:sp>
        <p:nvSpPr>
          <p:cNvPr id="22" name="Freeform 5"/>
          <p:cNvSpPr>
            <a:spLocks/>
          </p:cNvSpPr>
          <p:nvPr/>
        </p:nvSpPr>
        <p:spPr bwMode="auto">
          <a:xfrm rot="5400000">
            <a:off x="4290749" y="-99289"/>
            <a:ext cx="273433" cy="676764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262" tIns="45631" rIns="91262" bIns="45631" numCol="1" anchor="t" anchorCtr="0" compatLnSpc="1">
            <a:prstTxWarp prst="textNoShape">
              <a:avLst/>
            </a:prstTxWarp>
          </a:bodyPr>
          <a:lstStyle/>
          <a:p>
            <a:endParaRPr lang="en-US"/>
          </a:p>
        </p:txBody>
      </p:sp>
      <p:sp>
        <p:nvSpPr>
          <p:cNvPr id="23" name="Rectangle 22"/>
          <p:cNvSpPr/>
          <p:nvPr/>
        </p:nvSpPr>
        <p:spPr>
          <a:xfrm>
            <a:off x="2566932" y="3507891"/>
            <a:ext cx="4237318" cy="461665"/>
          </a:xfrm>
          <a:prstGeom prst="rect">
            <a:avLst/>
          </a:prstGeom>
          <a:solidFill>
            <a:schemeClr val="accent5">
              <a:lumMod val="75000"/>
            </a:schemeClr>
          </a:solidFill>
        </p:spPr>
        <p:txBody>
          <a:bodyPr wrap="square" lIns="91366" tIns="45683" rIns="91366" bIns="45683">
            <a:spAutoFit/>
          </a:bodyPr>
          <a:lstStyle/>
          <a:p>
            <a:pPr algn="ctr" defTabSz="913568"/>
            <a:r>
              <a:rPr lang="en-US" sz="2400" b="1" i="1">
                <a:solidFill>
                  <a:schemeClr val="bg1"/>
                </a:solidFill>
                <a:latin typeface="Times New Roman" pitchFamily="18" charset="0"/>
                <a:cs typeface="Times New Roman" pitchFamily="18" charset="0"/>
              </a:rPr>
              <a:t>Bức tranh đất nước đẹp đẽ</a:t>
            </a:r>
          </a:p>
        </p:txBody>
      </p:sp>
      <p:sp>
        <p:nvSpPr>
          <p:cNvPr id="24" name="Rectangle 23"/>
          <p:cNvSpPr/>
          <p:nvPr/>
        </p:nvSpPr>
        <p:spPr>
          <a:xfrm>
            <a:off x="2176865" y="4155963"/>
            <a:ext cx="4968552" cy="715577"/>
          </a:xfrm>
          <a:prstGeom prst="rect">
            <a:avLst/>
          </a:prstGeom>
        </p:spPr>
        <p:txBody>
          <a:bodyPr wrap="square" lIns="91366" tIns="45683" rIns="91366" bIns="45683">
            <a:spAutoFit/>
          </a:bodyPr>
          <a:lstStyle/>
          <a:p>
            <a:pPr algn="ctr" defTabSz="913568"/>
            <a:r>
              <a:rPr lang="en-US" sz="2000" b="1" i="1">
                <a:solidFill>
                  <a:srgbClr val="FF0000"/>
                </a:solidFill>
                <a:latin typeface="Times New Roman" pitchFamily="18" charset="0"/>
                <a:cs typeface="Times New Roman" pitchFamily="18" charset="0"/>
                <a:sym typeface="Wingdings" pitchFamily="2" charset="2"/>
              </a:rPr>
              <a:t> </a:t>
            </a:r>
            <a:r>
              <a:rPr lang="en-US" sz="2000" b="1" i="1">
                <a:solidFill>
                  <a:srgbClr val="FF0000"/>
                </a:solidFill>
                <a:latin typeface="Times New Roman" pitchFamily="18" charset="0"/>
                <a:cs typeface="Times New Roman" pitchFamily="18" charset="0"/>
              </a:rPr>
              <a:t>Khích lệ, động viên đến mức cao nhất ý chí và quyết tâm chiến đấu của tướng sĩ</a:t>
            </a:r>
          </a:p>
        </p:txBody>
      </p:sp>
      <p:grpSp>
        <p:nvGrpSpPr>
          <p:cNvPr id="25" name="Group 24"/>
          <p:cNvGrpSpPr/>
          <p:nvPr/>
        </p:nvGrpSpPr>
        <p:grpSpPr>
          <a:xfrm>
            <a:off x="-66913" y="148476"/>
            <a:ext cx="3753205" cy="369332"/>
            <a:chOff x="-178462" y="1828800"/>
            <a:chExt cx="10009850" cy="984718"/>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27" name="TextBox 26"/>
            <p:cNvSpPr txBox="1"/>
            <p:nvPr/>
          </p:nvSpPr>
          <p:spPr>
            <a:xfrm>
              <a:off x="286713" y="1828800"/>
              <a:ext cx="1430218" cy="984718"/>
            </a:xfrm>
            <a:prstGeom prst="rect">
              <a:avLst/>
            </a:prstGeom>
            <a:noFill/>
          </p:spPr>
          <p:txBody>
            <a:bodyPr wrap="square" rtlCol="0">
              <a:spAutoFit/>
            </a:bodyPr>
            <a:lstStyle/>
            <a:p>
              <a:pPr algn="ctr" defTabSz="80401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994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2000"/>
                                        <p:tgtEl>
                                          <p:spTgt spid="21"/>
                                        </p:tgtEl>
                                      </p:cBhvr>
                                    </p:animEffect>
                                  </p:childTnLst>
                                </p:cTn>
                              </p:par>
                              <p:par>
                                <p:cTn id="41" presetID="21"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 calcmode="lin" valueType="num">
                                      <p:cBhvr additive="base">
                                        <p:cTn id="6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2"/>
              <a:endParaRPr lang="en-US" sz="1600">
                <a:solidFill>
                  <a:prstClr val="white"/>
                </a:solidFill>
              </a:endParaRPr>
            </a:p>
          </p:txBody>
        </p:sp>
        <p:sp>
          <p:nvSpPr>
            <p:cNvPr id="6" name="TextBox 5"/>
            <p:cNvSpPr txBox="1"/>
            <p:nvPr/>
          </p:nvSpPr>
          <p:spPr>
            <a:xfrm>
              <a:off x="85074" y="1828800"/>
              <a:ext cx="1631858" cy="984836"/>
            </a:xfrm>
            <a:prstGeom prst="rect">
              <a:avLst/>
            </a:prstGeom>
            <a:noFill/>
          </p:spPr>
          <p:txBody>
            <a:bodyPr wrap="square" rtlCol="0">
              <a:spAutoFit/>
            </a:bodyPr>
            <a:lstStyle/>
            <a:p>
              <a:pPr algn="ctr" defTabSz="8068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36"/>
            </a:xfrm>
            <a:prstGeom prst="rect">
              <a:avLst/>
            </a:prstGeom>
            <a:noFill/>
          </p:spPr>
          <p:txBody>
            <a:bodyPr wrap="square" rtlCol="0">
              <a:spAutoFit/>
            </a:bodyPr>
            <a:lstStyle/>
            <a:p>
              <a:pPr defTabSz="806862"/>
              <a:r>
                <a:rPr lang="en-US" b="1">
                  <a:solidFill>
                    <a:srgbClr val="31859C"/>
                  </a:solidFill>
                  <a:latin typeface="Tahoma" panose="020B0604030504040204" pitchFamily="34" charset="0"/>
                  <a:cs typeface="Tahoma" panose="020B0604030504040204" pitchFamily="34" charset="0"/>
                </a:rPr>
                <a:t>TỔNG KẾT</a:t>
              </a:r>
            </a:p>
          </p:txBody>
        </p:sp>
      </p:grpSp>
      <p:sp>
        <p:nvSpPr>
          <p:cNvPr id="19" name="Rectangle 18"/>
          <p:cNvSpPr/>
          <p:nvPr/>
        </p:nvSpPr>
        <p:spPr>
          <a:xfrm>
            <a:off x="224858" y="1047436"/>
            <a:ext cx="6921819"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0" name="Group 16"/>
          <p:cNvGrpSpPr/>
          <p:nvPr/>
        </p:nvGrpSpPr>
        <p:grpSpPr>
          <a:xfrm>
            <a:off x="202008" y="1042932"/>
            <a:ext cx="6939712" cy="30861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348">
                <a:spcBef>
                  <a:spcPts val="450"/>
                </a:spcBef>
                <a:defRPr/>
              </a:pPr>
              <a:r>
                <a:rPr lang="en-US" sz="2000" b="1" kern="0">
                  <a:solidFill>
                    <a:prstClr val="white"/>
                  </a:solidFill>
                  <a:latin typeface="Times New Roman" pitchFamily="18" charset="0"/>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1</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728873" y="1402975"/>
            <a:ext cx="6075375" cy="588506"/>
          </a:xfrm>
          <a:prstGeom prst="rect">
            <a:avLst/>
          </a:prstGeom>
        </p:spPr>
        <p:txBody>
          <a:bodyPr wrap="square" lIns="34166" tIns="17087" rIns="34166" bIns="17087">
            <a:spAutoFit/>
          </a:bodyPr>
          <a:lstStyle/>
          <a:p>
            <a:pPr marL="285477" indent="-285477" algn="just" defTabSz="913523">
              <a:buFont typeface="Wingdings" pitchFamily="2" charset="2"/>
              <a:buChar char="§"/>
            </a:pPr>
            <a:r>
              <a:rPr lang="en-US" b="1" smtClean="0">
                <a:latin typeface="Times New Roman" pitchFamily="18" charset="0"/>
                <a:cs typeface="Times New Roman" pitchFamily="18" charset="0"/>
              </a:rPr>
              <a:t>Phản ánh tinh thần yêu nước nồng nàn, ý chí quyết tâm đánh giặc cứu nước của Trần Quốc Tuấn và dân tộc.</a:t>
            </a:r>
          </a:p>
        </p:txBody>
      </p:sp>
      <p:sp>
        <p:nvSpPr>
          <p:cNvPr id="24" name="Rectangle 23"/>
          <p:cNvSpPr/>
          <p:nvPr/>
        </p:nvSpPr>
        <p:spPr>
          <a:xfrm>
            <a:off x="201991" y="2443113"/>
            <a:ext cx="6939434" cy="149679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25" name="Group 16"/>
          <p:cNvGrpSpPr/>
          <p:nvPr/>
        </p:nvGrpSpPr>
        <p:grpSpPr>
          <a:xfrm>
            <a:off x="224853" y="2443108"/>
            <a:ext cx="6921822" cy="308612"/>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2</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720079" y="2938950"/>
            <a:ext cx="6084168" cy="923326"/>
          </a:xfrm>
          <a:prstGeom prst="rect">
            <a:avLst/>
          </a:prstGeom>
        </p:spPr>
        <p:txBody>
          <a:bodyPr wrap="square" lIns="91362" tIns="45681" rIns="91362" bIns="45681">
            <a:spAutoFit/>
          </a:bodyPr>
          <a:lstStyle/>
          <a:p>
            <a:pPr marL="285491" indent="-285491">
              <a:buFont typeface="Wingdings" pitchFamily="2" charset="2"/>
              <a:buChar char="§"/>
            </a:pPr>
            <a:r>
              <a:rPr lang="en-US" b="1" smtClean="0">
                <a:latin typeface="Times New Roman" pitchFamily="18" charset="0"/>
                <a:cs typeface="Times New Roman" pitchFamily="18" charset="0"/>
              </a:rPr>
              <a:t>Lập luận sắc bén, lí lẽ dẫn chứng xác thực đầy thuyết phục, giọng văn hùng tráng, câu văn biền ngẫu</a:t>
            </a:r>
          </a:p>
          <a:p>
            <a:pPr marL="285491" indent="-285491">
              <a:buFont typeface="Wingdings" pitchFamily="2" charset="2"/>
              <a:buChar char="§"/>
            </a:pPr>
            <a:r>
              <a:rPr lang="en-US" b="1" smtClean="0">
                <a:latin typeface="Times New Roman" pitchFamily="18" charset="0"/>
                <a:cs typeface="Times New Roman" pitchFamily="18" charset="0"/>
              </a:rPr>
              <a:t>Kết hợp hài hòa giữa yếu tố chính luận và văn chương</a:t>
            </a:r>
            <a:endParaRPr lang="en-US" b="1">
              <a:latin typeface="Times New Roman" pitchFamily="18" charset="0"/>
              <a:cs typeface="Times New Roman" pitchFamily="18" charset="0"/>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49" y="2443114"/>
            <a:ext cx="1690075" cy="2269082"/>
          </a:xfrm>
          <a:prstGeom prst="rect">
            <a:avLst/>
          </a:prstGeom>
        </p:spPr>
      </p:pic>
    </p:spTree>
    <p:extLst>
      <p:ext uri="{BB962C8B-B14F-4D97-AF65-F5344CB8AC3E}">
        <p14:creationId xmlns:p14="http://schemas.microsoft.com/office/powerpoint/2010/main" val="37476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ACCFEF31-A2E9-4ABB-81AA-D3CEBE768455}"/>
              </a:ext>
            </a:extLst>
          </p:cNvPr>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3707904" y="239561"/>
            <a:ext cx="5328592" cy="16994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4" y="267498"/>
            <a:ext cx="3419872" cy="46348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995938" y="483555"/>
            <a:ext cx="4824536" cy="1200329"/>
          </a:xfrm>
          <a:prstGeom prst="rect">
            <a:avLst/>
          </a:prstGeom>
          <a:noFill/>
        </p:spPr>
        <p:txBody>
          <a:bodyPr wrap="square" lIns="91366" tIns="45683" rIns="91366" bIns="45683" rtlCol="0">
            <a:spAutoFit/>
          </a:bodyPr>
          <a:lstStyle/>
          <a:p>
            <a:r>
              <a:rPr lang="en-US" b="1" i="1" smtClean="0">
                <a:latin typeface="Times New Roman" pitchFamily="18" charset="0"/>
                <a:cs typeface="Times New Roman" pitchFamily="18" charset="0"/>
              </a:rPr>
              <a:t>Qua bài “Hịch tướng sĩ”, em rút ra được bài học gì cho bản thân mình? Em cần làm gì để cống hiến cho quê hương đất nước trong thời buổi hiện  tại? </a:t>
            </a:r>
            <a:endParaRPr lang="en-US" b="1" i="1">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2119285"/>
            <a:ext cx="4896544" cy="2783034"/>
          </a:xfrm>
          <a:prstGeom prst="rect">
            <a:avLst/>
          </a:prstGeom>
        </p:spPr>
      </p:pic>
    </p:spTree>
    <p:extLst>
      <p:ext uri="{BB962C8B-B14F-4D97-AF65-F5344CB8AC3E}">
        <p14:creationId xmlns:p14="http://schemas.microsoft.com/office/powerpoint/2010/main" val="366212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56"/>
          <a:stretch/>
        </p:blipFill>
        <p:spPr bwMode="auto">
          <a:xfrm>
            <a:off x="2810906" y="4320280"/>
            <a:ext cx="3005597" cy="7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6974" y="4216483"/>
            <a:ext cx="213108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611" y="2237329"/>
            <a:ext cx="2176369" cy="216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4" y="3384047"/>
            <a:ext cx="2575417" cy="1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7" y="2657166"/>
            <a:ext cx="2653244" cy="115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9328" y="2522369"/>
            <a:ext cx="1559402" cy="118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525" y="1015849"/>
            <a:ext cx="2632019" cy="9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55" y="699923"/>
            <a:ext cx="2766451" cy="55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182" y="161641"/>
            <a:ext cx="2680132" cy="9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9973" y="823223"/>
            <a:ext cx="1574363" cy="12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44666" y="2522381"/>
            <a:ext cx="2593814" cy="168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5913" y="2491675"/>
            <a:ext cx="2612208" cy="64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54075" y="1907533"/>
            <a:ext cx="235749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45084" y="2237273"/>
            <a:ext cx="2079265" cy="49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88905" y="1088280"/>
            <a:ext cx="2445232" cy="78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3948" y="669463"/>
            <a:ext cx="2814563" cy="6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5425" y="111886"/>
            <a:ext cx="2593813" cy="109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89124" y="911762"/>
            <a:ext cx="1556710" cy="169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24565" y="1678307"/>
            <a:ext cx="1594161"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92900" y="171934"/>
            <a:ext cx="1071203"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92961" y="1865254"/>
            <a:ext cx="661662" cy="987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96377" y="2853640"/>
            <a:ext cx="1290950" cy="866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91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4">
            <a:extLst>
              <a:ext uri="{FF2B5EF4-FFF2-40B4-BE49-F238E27FC236}">
                <a16:creationId xmlns:a16="http://schemas.microsoft.com/office/drawing/2014/main" id="{ACCFEF31-A2E9-4ABB-81AA-D3CEBE768455}"/>
              </a:ext>
            </a:extLst>
          </p:cNvPr>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763688" y="1304382"/>
            <a:ext cx="5328592" cy="1699415"/>
          </a:xfrm>
          <a:prstGeom prst="rect">
            <a:avLst/>
          </a:prstGeom>
        </p:spPr>
      </p:pic>
      <p:sp>
        <p:nvSpPr>
          <p:cNvPr id="5" name="TextBox 4"/>
          <p:cNvSpPr txBox="1"/>
          <p:nvPr/>
        </p:nvSpPr>
        <p:spPr>
          <a:xfrm>
            <a:off x="2051722" y="1419622"/>
            <a:ext cx="4824536" cy="1323364"/>
          </a:xfrm>
          <a:prstGeom prst="rect">
            <a:avLst/>
          </a:prstGeom>
          <a:noFill/>
        </p:spPr>
        <p:txBody>
          <a:bodyPr wrap="square" lIns="91366" tIns="45683" rIns="91366" bIns="45683" rtlCol="0">
            <a:spAutoFit/>
          </a:bodyPr>
          <a:lstStyle/>
          <a:p>
            <a:pPr algn="ctr"/>
            <a:r>
              <a:rPr lang="en-US" sz="4000" b="1" i="1" smtClean="0">
                <a:latin typeface="Times New Roman" pitchFamily="18" charset="0"/>
                <a:cs typeface="Times New Roman" pitchFamily="18" charset="0"/>
              </a:rPr>
              <a:t>TRÒ CHƠI</a:t>
            </a:r>
          </a:p>
          <a:p>
            <a:pPr algn="ctr"/>
            <a:r>
              <a:rPr lang="en-US" sz="4000" b="1" i="1" smtClean="0">
                <a:latin typeface="Times New Roman" pitchFamily="18" charset="0"/>
                <a:cs typeface="Times New Roman" pitchFamily="18" charset="0"/>
              </a:rPr>
              <a:t>“AI NHANH NHẤT”</a:t>
            </a:r>
            <a:endParaRPr lang="en-US" sz="4000" b="1" i="1">
              <a:latin typeface="Times New Roman" pitchFamily="18" charset="0"/>
              <a:cs typeface="Times New Roman" pitchFamily="18" charset="0"/>
            </a:endParaRPr>
          </a:p>
        </p:txBody>
      </p:sp>
    </p:spTree>
    <p:extLst>
      <p:ext uri="{BB962C8B-B14F-4D97-AF65-F5344CB8AC3E}">
        <p14:creationId xmlns:p14="http://schemas.microsoft.com/office/powerpoint/2010/main" val="3127240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74" y="563946"/>
            <a:ext cx="7521697" cy="946534"/>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indent="9525" algn="ctr" defTabSz="685423" eaLnBrk="0" fontAlgn="base" hangingPunct="0">
              <a:spcBef>
                <a:spcPct val="0"/>
              </a:spcBef>
              <a:spcAft>
                <a:spcPct val="0"/>
              </a:spcAft>
              <a:tabLst>
                <a:tab pos="342704" algn="l"/>
              </a:tabLst>
            </a:pPr>
            <a:r>
              <a:rPr lang="vi-VN" altLang="en-US" sz="3600" b="1" dirty="0">
                <a:solidFill>
                  <a:srgbClr val="FF0000"/>
                </a:solidFill>
                <a:latin typeface="Times New Roman"/>
                <a:ea typeface="Times New Roman" panose="02020603050405020304" pitchFamily="18" charset="0"/>
              </a:rPr>
              <a:t>Người ta thường viết hịch khi nào?</a:t>
            </a:r>
            <a:endParaRPr lang="vi-VN" altLang="en-US" sz="3600" b="1" dirty="0">
              <a:solidFill>
                <a:srgbClr val="FF0000"/>
              </a:solidFill>
              <a:latin typeface="Times New Roman"/>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A. </a:t>
            </a:r>
            <a:r>
              <a:rPr lang="vi-VN" altLang="en-US" sz="2400" dirty="0">
                <a:solidFill>
                  <a:prstClr val="black"/>
                </a:solidFill>
                <a:latin typeface="Times New Roman"/>
                <a:ea typeface="Times New Roman" panose="02020603050405020304" pitchFamily="18" charset="0"/>
              </a:rPr>
              <a:t>Khi đất nước cỏ giặc ngoại xâm</a:t>
            </a:r>
            <a:endParaRPr lang="vi-VN" sz="2400" dirty="0">
              <a:solidFill>
                <a:prstClr val="black"/>
              </a:solidFill>
              <a:latin typeface="Times New Roman"/>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B. </a:t>
            </a:r>
            <a:r>
              <a:rPr lang="vi-VN" altLang="en-US" sz="2400" dirty="0">
                <a:solidFill>
                  <a:prstClr val="black"/>
                </a:solidFill>
                <a:latin typeface="Times New Roman"/>
                <a:ea typeface="Times New Roman" panose="02020603050405020304" pitchFamily="18" charset="0"/>
              </a:rPr>
              <a:t>Khi đất nước thanh bình</a:t>
            </a:r>
            <a:endParaRPr lang="vi-VN" sz="2400" dirty="0">
              <a:solidFill>
                <a:prstClr val="black"/>
              </a:solidFill>
              <a:latin typeface="Times New Roman"/>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C. </a:t>
            </a:r>
            <a:r>
              <a:rPr lang="vi-VN" altLang="en-US" sz="2400" dirty="0">
                <a:solidFill>
                  <a:prstClr val="black"/>
                </a:solidFill>
                <a:latin typeface="Times New Roman"/>
                <a:ea typeface="Times New Roman" panose="02020603050405020304" pitchFamily="18" charset="0"/>
              </a:rPr>
              <a:t>Khi đất nước phồn vinh</a:t>
            </a:r>
            <a:endParaRPr lang="vi-VN" sz="2400" dirty="0">
              <a:solidFill>
                <a:prstClr val="black"/>
              </a:solidFill>
              <a:latin typeface="Times New Roman"/>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D. </a:t>
            </a:r>
            <a:r>
              <a:rPr lang="vi-VN" altLang="en-US" sz="2400" dirty="0">
                <a:solidFill>
                  <a:prstClr val="black"/>
                </a:solidFill>
                <a:latin typeface="Times New Roman"/>
                <a:ea typeface="Times New Roman" panose="02020603050405020304" pitchFamily="18" charset="0"/>
              </a:rPr>
              <a:t>Khi đất nước vừa kết thúc chiến tranh</a:t>
            </a:r>
            <a:endParaRPr lang="vi-VN" sz="2400" dirty="0">
              <a:solidFill>
                <a:prstClr val="black"/>
              </a:solidFill>
              <a:latin typeface="Times New Roman"/>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33" y="20407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31429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extLst>
      <p:ext uri="{BB962C8B-B14F-4D97-AF65-F5344CB8AC3E}">
        <p14:creationId xmlns:p14="http://schemas.microsoft.com/office/powerpoint/2010/main" val="41898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3042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r>
              <a:rPr lang="vi-VN" sz="3000" b="1" dirty="0">
                <a:solidFill>
                  <a:srgbClr val="FF0000"/>
                </a:solidFill>
                <a:latin typeface="Times New Roman"/>
              </a:rPr>
              <a:t>Trần Quốc Tuấn s</a:t>
            </a:r>
            <a:r>
              <a:rPr lang="en-US" sz="3000" b="1" dirty="0">
                <a:solidFill>
                  <a:srgbClr val="FF0000"/>
                </a:solidFill>
                <a:latin typeface="Times New Roman" panose="02020603050405020304" pitchFamily="18" charset="0"/>
                <a:cs typeface="Times New Roman" panose="02020603050405020304" pitchFamily="18" charset="0"/>
              </a:rPr>
              <a:t>á</a:t>
            </a:r>
            <a:r>
              <a:rPr lang="vi-VN" sz="3000" b="1" dirty="0">
                <a:solidFill>
                  <a:srgbClr val="FF0000"/>
                </a:solidFill>
                <a:latin typeface="Times New Roman"/>
              </a:rPr>
              <a:t>ng tác Hịch tướng sĩ </a:t>
            </a:r>
            <a:endParaRPr lang="en-US" sz="3000" b="1" dirty="0">
              <a:solidFill>
                <a:srgbClr val="FF0000"/>
              </a:solidFill>
              <a:latin typeface="Calibri Light"/>
            </a:endParaRPr>
          </a:p>
          <a:p>
            <a:pPr algn="ctr" defTabSz="685423"/>
            <a:r>
              <a:rPr lang="vi-VN" sz="3000" b="1" dirty="0">
                <a:solidFill>
                  <a:srgbClr val="FF0000"/>
                </a:solidFill>
                <a:latin typeface="Times New Roman"/>
              </a:rPr>
              <a:t>khi nào?</a:t>
            </a:r>
            <a:endParaRPr lang="en-SG" sz="3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87" y="1844424"/>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a:rPr>
              <a:t>Trước khi quân Mông - Nguyên xâm lược nước ta lần thứ nhất (1257)</a:t>
            </a:r>
            <a:endParaRPr lang="en-US" sz="21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4597983" y="1847565"/>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en-US" sz="2100" dirty="0">
                <a:solidFill>
                  <a:prstClr val="black"/>
                </a:solidFill>
                <a:latin typeface="Times New Roman" panose="02020603050405020304" pitchFamily="18" charset="0"/>
                <a:cs typeface="Times New Roman" panose="02020603050405020304" pitchFamily="18" charset="0"/>
              </a:rPr>
              <a:t>B. </a:t>
            </a:r>
            <a:r>
              <a:rPr lang="vi-VN" sz="2100" dirty="0">
                <a:solidFill>
                  <a:prstClr val="black"/>
                </a:solidFill>
                <a:latin typeface="Times New Roman"/>
              </a:rPr>
              <a:t>Trước khi quân Mông - Nguyên xâm lược nước ta lần thứ hai (1285).</a:t>
            </a:r>
            <a:endParaRPr lang="en-US" sz="2100" dirty="0">
              <a:solidFill>
                <a:prstClr val="black"/>
              </a:solidFill>
              <a:latin typeface="Calibri Ligh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8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vi-VN" sz="2100" dirty="0">
                <a:solidFill>
                  <a:prstClr val="black"/>
                </a:solidFill>
                <a:latin typeface="Times New Roman"/>
              </a:rPr>
              <a:t>C. </a:t>
            </a:r>
            <a:r>
              <a:rPr lang="en-US" sz="2100" dirty="0">
                <a:solidFill>
                  <a:prstClr val="black"/>
                </a:solidFill>
                <a:latin typeface="Times New Roman" panose="02020603050405020304" pitchFamily="18" charset="0"/>
                <a:cs typeface="Times New Roman" panose="02020603050405020304" pitchFamily="18" charset="0"/>
              </a:rPr>
              <a:t>Sau</a:t>
            </a:r>
            <a:r>
              <a:rPr lang="vi-VN" sz="2100" dirty="0">
                <a:solidFill>
                  <a:prstClr val="black"/>
                </a:solidFill>
                <a:latin typeface="Times New Roman"/>
              </a:rPr>
              <a:t> khi quân Mông - Nguyên xâm lược nước ta lần thứ</a:t>
            </a:r>
            <a:r>
              <a:rPr lang="en-US" sz="2100" dirty="0">
                <a:solidFill>
                  <a:prstClr val="black"/>
                </a:solidFill>
                <a:latin typeface="Calibri Light"/>
              </a:rPr>
              <a:t> </a:t>
            </a:r>
            <a:r>
              <a:rPr lang="en-US" sz="2100" dirty="0" err="1">
                <a:solidFill>
                  <a:prstClr val="black"/>
                </a:solidFill>
                <a:latin typeface="Times New Roman" panose="02020603050405020304" pitchFamily="18" charset="0"/>
                <a:cs typeface="Times New Roman" panose="02020603050405020304" pitchFamily="18" charset="0"/>
              </a:rPr>
              <a:t>hai</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8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426">
              <a:defRPr/>
            </a:pPr>
            <a:r>
              <a:rPr lang="vi-VN" sz="2100" dirty="0">
                <a:solidFill>
                  <a:prstClr val="black"/>
                </a:solidFill>
                <a:latin typeface="Times New Roman"/>
              </a:rPr>
              <a:t>D. Sau chiến thắng quân Mông - Nguyên lần thứ hai.</a:t>
            </a:r>
            <a:endParaRPr lang="en-US" sz="21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2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331422"/>
            <a:ext cx="603557" cy="482845"/>
          </a:xfrm>
          <a:prstGeom prst="rect">
            <a:avLst/>
          </a:prstGeom>
        </p:spPr>
      </p:pic>
    </p:spTree>
    <p:extLst>
      <p:ext uri="{BB962C8B-B14F-4D97-AF65-F5344CB8AC3E}">
        <p14:creationId xmlns:p14="http://schemas.microsoft.com/office/powerpoint/2010/main" val="372995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74" y="434341"/>
            <a:ext cx="7521697" cy="107613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defRPr/>
            </a:pPr>
            <a:r>
              <a:rPr lang="vi-VN" sz="3000" b="1" dirty="0">
                <a:solidFill>
                  <a:srgbClr val="FF0000"/>
                </a:solidFill>
                <a:latin typeface="Times New Roman"/>
                <a:ea typeface="Tahoma" panose="020B0604030504040204" pitchFamily="34" charset="0"/>
                <a:cs typeface="Tahoma" panose="020B0604030504040204" pitchFamily="34" charset="0"/>
              </a:rPr>
              <a:t>Phần đầu bài Hịch, Trần Quốc Tuấn đã sử dụng kế gì trong </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3000" b="1" dirty="0">
                <a:solidFill>
                  <a:srgbClr val="FF0000"/>
                </a:solidFill>
                <a:latin typeface="Times New Roman"/>
                <a:ea typeface="Tahoma" panose="020B0604030504040204" pitchFamily="34" charset="0"/>
                <a:cs typeface="Tahoma" panose="020B0604030504040204" pitchFamily="34" charset="0"/>
              </a:rPr>
              <a:t>inh pháp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A.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tướng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B. </a:t>
            </a:r>
            <a:r>
              <a:rPr lang="en-US" sz="2400" dirty="0" err="1">
                <a:solidFill>
                  <a:prstClr val="black"/>
                </a:solidFill>
                <a:latin typeface="Times New Roman" panose="02020603050405020304" pitchFamily="18" charset="0"/>
                <a:cs typeface="Times New Roman" panose="02020603050405020304" pitchFamily="18" charset="0"/>
              </a:rPr>
              <a:t>Mượn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giặc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C.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r>
              <a:rPr lang="vi-VN" sz="2400" dirty="0">
                <a:solidFill>
                  <a:prstClr val="black"/>
                </a:solidFill>
                <a:latin typeface="Times New Roman"/>
              </a:rPr>
              <a:t>D. </a:t>
            </a:r>
            <a:r>
              <a:rPr lang="en-US" sz="2400" dirty="0" err="1">
                <a:solidFill>
                  <a:prstClr val="black"/>
                </a:solidFill>
                <a:latin typeface="Times New Roman" panose="02020603050405020304" pitchFamily="18" charset="0"/>
                <a:cs typeface="Times New Roman" panose="02020603050405020304" pitchFamily="18" charset="0"/>
              </a:rPr>
              <a:t>Tùy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33" y="20407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31429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extLst>
      <p:ext uri="{BB962C8B-B14F-4D97-AF65-F5344CB8AC3E}">
        <p14:creationId xmlns:p14="http://schemas.microsoft.com/office/powerpoint/2010/main" val="42831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4572065" y="4443954"/>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7"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23602" y="4443960"/>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779752"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96">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TP </a:t>
            </a:r>
            <a:r>
              <a:rPr lang="en-US" altLang="en-US" sz="2100" b="1" i="1" dirty="0" err="1">
                <a:solidFill>
                  <a:prstClr val="black"/>
                </a:solidFill>
                <a:latin typeface="Times New Roman" panose="02020603050405020304" pitchFamily="18" charset="0"/>
                <a:cs typeface="Times New Roman" panose="02020603050405020304" pitchFamily="18" charset="0"/>
              </a:rPr>
              <a:t>Vũng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Tàu</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5215786"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96">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Nam </a:t>
            </a:r>
            <a:r>
              <a:rPr lang="en-US" altLang="en-US" sz="2100" b="1" i="1" dirty="0" err="1">
                <a:solidFill>
                  <a:prstClr val="black"/>
                </a:solidFill>
                <a:latin typeface="Times New Roman" panose="02020603050405020304" pitchFamily="18" charset="0"/>
                <a:cs typeface="Times New Roman" panose="02020603050405020304" pitchFamily="18" charset="0"/>
              </a:rPr>
              <a:t>Định</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17" r="18658"/>
          <a:stretch/>
        </p:blipFill>
        <p:spPr bwMode="auto">
          <a:xfrm>
            <a:off x="711635" y="366866"/>
            <a:ext cx="3440061"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94" r="21537" b="1954"/>
          <a:stretch/>
        </p:blipFill>
        <p:spPr bwMode="auto">
          <a:xfrm>
            <a:off x="5007113" y="366866"/>
            <a:ext cx="3440061" cy="3943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44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utoUpdateAnimBg="0"/>
      <p:bldP spid="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624477" y="388643"/>
            <a:ext cx="7895046" cy="151908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3"/>
            <a:r>
              <a:rPr lang="vi-VN" sz="2700" b="1" dirty="0">
                <a:solidFill>
                  <a:srgbClr val="FF0000"/>
                </a:solidFill>
                <a:latin typeface="Times New Roman"/>
              </a:rPr>
              <a:t>Dụng ý của tác giả th</a:t>
            </a:r>
            <a:r>
              <a:rPr lang="en-US" sz="2700" b="1" dirty="0">
                <a:solidFill>
                  <a:srgbClr val="FF0000"/>
                </a:solidFill>
                <a:latin typeface="Times New Roman" panose="02020603050405020304" pitchFamily="18" charset="0"/>
                <a:cs typeface="Times New Roman" panose="02020603050405020304" pitchFamily="18" charset="0"/>
              </a:rPr>
              <a:t>ể</a:t>
            </a:r>
            <a:r>
              <a:rPr lang="vi-VN" sz="2700" b="1" dirty="0">
                <a:solidFill>
                  <a:srgbClr val="FF0000"/>
                </a:solidFill>
                <a:latin typeface="Times New Roman"/>
              </a:rPr>
              <a:t> hiện qua câu </a:t>
            </a:r>
            <a:r>
              <a:rPr lang="vi-VN" sz="2700" b="1" i="1" dirty="0">
                <a:solidFill>
                  <a:srgbClr val="FF0000"/>
                </a:solidFill>
                <a:latin typeface="Times New Roman"/>
              </a:rPr>
              <a:t>"Hu</a:t>
            </a:r>
            <a:r>
              <a:rPr lang="en-US" sz="2700" b="1" i="1" dirty="0" err="1">
                <a:solidFill>
                  <a:srgbClr val="FF0000"/>
                </a:solidFill>
                <a:latin typeface="Times New Roman" panose="02020603050405020304" pitchFamily="18" charset="0"/>
                <a:cs typeface="Times New Roman" panose="02020603050405020304" pitchFamily="18" charset="0"/>
              </a:rPr>
              <a:t>ốn</a:t>
            </a:r>
            <a:r>
              <a:rPr lang="vi-VN" sz="2700" b="1" i="1" dirty="0">
                <a:solidFill>
                  <a:srgbClr val="FF0000"/>
                </a:solidFill>
                <a:latin typeface="Times New Roman"/>
              </a:rPr>
              <a:t>g ch</a:t>
            </a:r>
            <a:r>
              <a:rPr lang="en-US" sz="2700" b="1" i="1" dirty="0" err="1">
                <a:solidFill>
                  <a:srgbClr val="FF0000"/>
                </a:solidFill>
                <a:latin typeface="Times New Roman" panose="02020603050405020304" pitchFamily="18" charset="0"/>
                <a:cs typeface="Times New Roman" panose="02020603050405020304" pitchFamily="18" charset="0"/>
              </a:rPr>
              <a:t>i</a:t>
            </a:r>
            <a:r>
              <a:rPr lang="vi-VN" sz="2700" b="1" i="1" dirty="0">
                <a:solidFill>
                  <a:srgbClr val="FF0000"/>
                </a:solidFill>
                <a:latin typeface="Times New Roman" panose="02020603050405020304" pitchFamily="18" charset="0"/>
                <a:cs typeface="Times New Roman" panose="02020603050405020304" pitchFamily="18" charset="0"/>
              </a:rPr>
              <a:t> </a:t>
            </a:r>
            <a:r>
              <a:rPr lang="vi-VN" sz="2700" b="1" i="1" dirty="0">
                <a:solidFill>
                  <a:srgbClr val="FF0000"/>
                </a:solidFill>
                <a:latin typeface="Times New Roman"/>
              </a:rPr>
              <a:t>ta cùng các ngươi sinh</a:t>
            </a:r>
            <a:r>
              <a:rPr lang="en-US" sz="2700" b="1" i="1" dirty="0">
                <a:solidFill>
                  <a:srgbClr val="FF0000"/>
                </a:solidFill>
                <a:latin typeface="Calibri Light"/>
              </a:rPr>
              <a:t> </a:t>
            </a:r>
            <a:r>
              <a:rPr lang="vi-VN" sz="2700" b="1" i="1" dirty="0">
                <a:solidFill>
                  <a:srgbClr val="FF0000"/>
                </a:solidFill>
                <a:latin typeface="Times New Roman"/>
              </a:rPr>
              <a:t>phải thời loạn lạc, lớn gặp buổi gian nan” </a:t>
            </a:r>
            <a:r>
              <a:rPr lang="en-US" sz="2700" b="1" dirty="0" err="1">
                <a:solidFill>
                  <a:srgbClr val="FF0000"/>
                </a:solidFill>
                <a:latin typeface="Times New Roman" panose="02020603050405020304" pitchFamily="18" charset="0"/>
                <a:cs typeface="Times New Roman" panose="02020603050405020304" pitchFamily="18" charset="0"/>
              </a:rPr>
              <a:t>là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gì</a:t>
            </a:r>
            <a:r>
              <a:rPr lang="vi-VN" sz="2700" b="1" dirty="0">
                <a:solidFill>
                  <a:srgbClr val="FF0000"/>
                </a:solidFill>
                <a:latin typeface="Times New Roman"/>
              </a:rPr>
              <a:t>?</a:t>
            </a:r>
            <a:endParaRPr lang="en-SG" sz="27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832687"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6">
              <a:defRPr/>
            </a:pPr>
            <a:endParaRPr lang="en-US" sz="2100" dirty="0">
              <a:solidFill>
                <a:prstClr val="black"/>
              </a:solidFill>
              <a:latin typeface="Calibri Light"/>
            </a:endParaRPr>
          </a:p>
          <a:p>
            <a:pPr defTabSz="685426">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a:rPr>
              <a:t>Thể hiện sự thông cảm với các tướng sĩ</a:t>
            </a:r>
            <a:br>
              <a:rPr lang="vi-VN" sz="2100" dirty="0">
                <a:solidFill>
                  <a:prstClr val="black"/>
                </a:solidFill>
                <a:latin typeface="Times New Roman"/>
              </a:rPr>
            </a:br>
            <a:endParaRPr lang="vi-VN" sz="2100" dirty="0">
              <a:solidFill>
                <a:prstClr val="black"/>
              </a:solidFill>
              <a:latin typeface="Times New Roman"/>
            </a:endParaRPr>
          </a:p>
        </p:txBody>
      </p:sp>
      <p:sp>
        <p:nvSpPr>
          <p:cNvPr id="5" name="Rectangle 4">
            <a:extLst>
              <a:ext uri="{FF2B5EF4-FFF2-40B4-BE49-F238E27FC236}">
                <a16:creationId xmlns:a16="http://schemas.microsoft.com/office/drawing/2014/main" id="{1B4640E6-A05C-4F7B-8E2B-E17318527ED3}"/>
              </a:ext>
            </a:extLst>
          </p:cNvPr>
          <p:cNvSpPr/>
          <p:nvPr/>
        </p:nvSpPr>
        <p:spPr>
          <a:xfrm>
            <a:off x="4597983" y="2265253"/>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6">
              <a:defRPr/>
            </a:pPr>
            <a:r>
              <a:rPr lang="vi-VN" sz="2100" dirty="0">
                <a:solidFill>
                  <a:prstClr val="black"/>
                </a:solidFill>
                <a:latin typeface="Times New Roman"/>
              </a:rPr>
              <a:t>B. Kêu gọi tinh thần đ</a:t>
            </a:r>
            <a:r>
              <a:rPr lang="en-US" sz="2100" dirty="0">
                <a:solidFill>
                  <a:prstClr val="black"/>
                </a:solidFill>
                <a:latin typeface="Times New Roman" panose="02020603050405020304" pitchFamily="18" charset="0"/>
                <a:cs typeface="Times New Roman" panose="02020603050405020304" pitchFamily="18" charset="0"/>
              </a:rPr>
              <a:t>ấ</a:t>
            </a:r>
            <a:r>
              <a:rPr lang="vi-VN" sz="2100" dirty="0">
                <a:solidFill>
                  <a:prstClr val="black"/>
                </a:solidFill>
                <a:latin typeface="Times New Roman"/>
              </a:rPr>
              <a:t>u tranh của các tướng sĩ.</a:t>
            </a:r>
            <a:endParaRPr lang="en-SG" sz="2100" dirty="0">
              <a:solidFill>
                <a:prstClr val="black"/>
              </a:solidFill>
              <a:latin typeface="Calibri Ligh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832687" y="338619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defRPr/>
            </a:pPr>
            <a:r>
              <a:rPr lang="vi-VN" sz="2100" dirty="0">
                <a:solidFill>
                  <a:prstClr val="black"/>
                </a:solidFill>
                <a:latin typeface="Times New Roman"/>
              </a:rPr>
              <a:t>C. Miêu tả hoàn cảnh sinh sống của mình cũng như của các tướng sĩ</a:t>
            </a:r>
          </a:p>
        </p:txBody>
      </p:sp>
      <p:sp>
        <p:nvSpPr>
          <p:cNvPr id="7" name="Rectangle 6">
            <a:extLst>
              <a:ext uri="{FF2B5EF4-FFF2-40B4-BE49-F238E27FC236}">
                <a16:creationId xmlns:a16="http://schemas.microsoft.com/office/drawing/2014/main" id="{BF7D330E-51DA-44AC-AFE2-CB840EC1195F}"/>
              </a:ext>
            </a:extLst>
          </p:cNvPr>
          <p:cNvSpPr/>
          <p:nvPr/>
        </p:nvSpPr>
        <p:spPr>
          <a:xfrm>
            <a:off x="4597983"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423">
              <a:defRPr/>
            </a:pPr>
            <a:endParaRPr lang="en-US" sz="2100" dirty="0">
              <a:solidFill>
                <a:prstClr val="black"/>
              </a:solidFill>
              <a:latin typeface="Calibri Light"/>
            </a:endParaRPr>
          </a:p>
          <a:p>
            <a:pPr defTabSz="685423">
              <a:defRPr/>
            </a:pPr>
            <a:r>
              <a:rPr lang="vi-VN" sz="2100" dirty="0">
                <a:solidFill>
                  <a:prstClr val="black"/>
                </a:solidFill>
                <a:latin typeface="Times New Roman"/>
              </a:rPr>
              <a:t>D. Kh</a:t>
            </a:r>
            <a:r>
              <a:rPr lang="en-US" sz="2100" dirty="0">
                <a:solidFill>
                  <a:prstClr val="black"/>
                </a:solidFill>
                <a:latin typeface="Times New Roman" panose="02020603050405020304" pitchFamily="18" charset="0"/>
                <a:cs typeface="Times New Roman" panose="02020603050405020304" pitchFamily="18" charset="0"/>
              </a:rPr>
              <a:t>ẳ</a:t>
            </a:r>
            <a:r>
              <a:rPr lang="vi-VN" sz="2100" dirty="0">
                <a:solidFill>
                  <a:prstClr val="black"/>
                </a:solidFill>
                <a:latin typeface="Times New Roman"/>
              </a:rPr>
              <a:t>ng định mình và các tướng sĩ là những người cùng cảnh ngộ.</a:t>
            </a:r>
            <a:endParaRPr lang="en-SG" sz="2100" dirty="0">
              <a:solidFill>
                <a:prstClr val="black"/>
              </a:solidFill>
              <a:latin typeface="Calibri Light"/>
            </a:endParaRPr>
          </a:p>
          <a:p>
            <a:pPr defTabSz="685423">
              <a:defRPr/>
            </a:pPr>
            <a:endParaRPr lang="vi-VN" sz="2100" dirty="0">
              <a:solidFill>
                <a:prstClr val="black"/>
              </a:solidFill>
              <a:latin typeface="Times New Roman"/>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3628196"/>
            <a:ext cx="549303" cy="482721"/>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929" y="3628093"/>
            <a:ext cx="603557" cy="482845"/>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963" y="2546456"/>
            <a:ext cx="549444" cy="482845"/>
          </a:xfrm>
          <a:prstGeom prst="rect">
            <a:avLst/>
          </a:prstGeom>
        </p:spPr>
      </p:pic>
    </p:spTree>
    <p:extLst>
      <p:ext uri="{BB962C8B-B14F-4D97-AF65-F5344CB8AC3E}">
        <p14:creationId xmlns:p14="http://schemas.microsoft.com/office/powerpoint/2010/main" val="298408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6471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6">
              <a:defRPr/>
            </a:pPr>
            <a:r>
              <a:rPr lang="vi-VN" sz="3000" b="1" dirty="0">
                <a:solidFill>
                  <a:srgbClr val="FF0000"/>
                </a:solidFill>
                <a:latin typeface="Times New Roman"/>
                <a:ea typeface="Tahoma" panose="020B0604030504040204" pitchFamily="34" charset="0"/>
                <a:cs typeface="Tahoma" panose="020B0604030504040204" pitchFamily="34" charset="0"/>
              </a:rPr>
              <a:t>Thành ngữ nói về tình hình đất nước ta cuối năm 1284</a:t>
            </a:r>
            <a:endParaRPr lang="vi-VN" sz="3000" dirty="0">
              <a:solidFill>
                <a:srgbClr val="FF0000"/>
              </a:solidFill>
              <a:latin typeface="Times New Roman"/>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defRPr/>
            </a:pPr>
            <a:r>
              <a:rPr lang="vi-VN" sz="2700" dirty="0">
                <a:solidFill>
                  <a:prstClr val="black"/>
                </a:solidFill>
                <a:latin typeface="Times New Roman"/>
              </a:rPr>
              <a:t>A. </a:t>
            </a:r>
            <a:r>
              <a:rPr lang="en-US" sz="2700" dirty="0" err="1">
                <a:solidFill>
                  <a:prstClr val="black"/>
                </a:solidFill>
                <a:latin typeface="Times New Roman" panose="02020603050405020304" pitchFamily="18" charset="0"/>
                <a:cs typeface="Times New Roman" panose="02020603050405020304" pitchFamily="18" charset="0"/>
              </a:rPr>
              <a:t>Rối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bòng</a:t>
            </a:r>
            <a:r>
              <a:rPr lang="en-US" sz="2700" dirty="0">
                <a:solidFill>
                  <a:prstClr val="black"/>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defRPr/>
            </a:pPr>
            <a:r>
              <a:rPr lang="vi-VN" sz="2700" dirty="0">
                <a:solidFill>
                  <a:prstClr val="black"/>
                </a:solidFill>
                <a:latin typeface="Times New Roman"/>
              </a:rPr>
              <a:t>B. </a:t>
            </a:r>
            <a:r>
              <a:rPr lang="en-US" sz="2700" dirty="0" err="1">
                <a:solidFill>
                  <a:prstClr val="black"/>
                </a:solidFill>
                <a:latin typeface="Times New Roman" panose="02020603050405020304" pitchFamily="18" charset="0"/>
                <a:cs typeface="Times New Roman" panose="02020603050405020304" pitchFamily="18" charset="0"/>
              </a:rPr>
              <a:t>Ngàn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sợi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tóc</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77" y="3317608"/>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6">
              <a:defRPr/>
            </a:pPr>
            <a:r>
              <a:rPr lang="vi-VN" sz="2700" dirty="0">
                <a:solidFill>
                  <a:prstClr val="black"/>
                </a:solidFill>
                <a:latin typeface="Times New Roman"/>
              </a:rPr>
              <a:t>C. </a:t>
            </a:r>
            <a:r>
              <a:rPr lang="en-US" sz="2700" dirty="0" err="1">
                <a:solidFill>
                  <a:prstClr val="black"/>
                </a:solidFill>
                <a:latin typeface="Times New Roman" panose="02020603050405020304" pitchFamily="18" charset="0"/>
                <a:cs typeface="Times New Roman" panose="02020603050405020304" pitchFamily="18" charset="0"/>
              </a:rPr>
              <a:t>Nằm</a:t>
            </a:r>
            <a:r>
              <a:rPr lang="en-US" sz="2700" dirty="0">
                <a:solidFill>
                  <a:prstClr val="black"/>
                </a:solidFill>
                <a:latin typeface="Times New Roman" panose="02020603050405020304" pitchFamily="18" charset="0"/>
                <a:cs typeface="Times New Roman" panose="02020603050405020304" pitchFamily="18" charset="0"/>
              </a:rPr>
              <a:t> gai </a:t>
            </a:r>
            <a:r>
              <a:rPr lang="en-US" sz="2700" dirty="0" err="1">
                <a:solidFill>
                  <a:prstClr val="black"/>
                </a:solidFill>
                <a:latin typeface="Times New Roman" panose="02020603050405020304" pitchFamily="18" charset="0"/>
                <a:cs typeface="Times New Roman" panose="02020603050405020304" pitchFamily="18" charset="0"/>
              </a:rPr>
              <a:t>nếm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mật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73" y="3320752"/>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6">
              <a:defRPr/>
            </a:pPr>
            <a:r>
              <a:rPr lang="vi-VN" sz="2700" dirty="0">
                <a:solidFill>
                  <a:prstClr val="black"/>
                </a:solidFill>
                <a:latin typeface="Times New Roman"/>
              </a:rPr>
              <a:t>D.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quạnh</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extLst>
      <p:ext uri="{BB962C8B-B14F-4D97-AF65-F5344CB8AC3E}">
        <p14:creationId xmlns:p14="http://schemas.microsoft.com/office/powerpoint/2010/main" val="36749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E03FEC8-7235-4329-9FEE-10877E085EE4}"/>
              </a:ext>
            </a:extLst>
          </p:cNvPr>
          <p:cNvSpPr/>
          <p:nvPr/>
        </p:nvSpPr>
        <p:spPr>
          <a:xfrm>
            <a:off x="624477" y="304219"/>
            <a:ext cx="7895046" cy="15286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3"/>
            <a:r>
              <a:rPr lang="vi-VN" sz="3000" b="1" dirty="0">
                <a:solidFill>
                  <a:srgbClr val="FF0000"/>
                </a:solidFill>
                <a:latin typeface="Times New Roman"/>
              </a:rPr>
              <a:t>Trần Quốc Tụấn sử dụng giọng văn nào để phê phán những hành động</a:t>
            </a:r>
            <a:r>
              <a:rPr lang="en-US" sz="3000" b="1" dirty="0">
                <a:solidFill>
                  <a:srgbClr val="FF0000"/>
                </a:solidFill>
                <a:latin typeface="Calibri Light"/>
              </a:rPr>
              <a:t> </a:t>
            </a:r>
            <a:r>
              <a:rPr lang="vi-VN" sz="3000" b="1" dirty="0">
                <a:solidFill>
                  <a:srgbClr val="FF0000"/>
                </a:solidFill>
                <a:latin typeface="Times New Roman"/>
              </a:rPr>
              <a:t>sai trái của các tướng sĩ dưới quyển?</a:t>
            </a:r>
            <a:endParaRPr lang="en-SG" sz="3000" b="1" dirty="0">
              <a:solidFill>
                <a:srgbClr val="FF0000"/>
              </a:solidFill>
              <a:latin typeface="Calibri Ligh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en-US" sz="2400" dirty="0">
                <a:solidFill>
                  <a:prstClr val="black"/>
                </a:solidFill>
                <a:latin typeface="Calibri Light"/>
                <a:cs typeface="Times New Roman" panose="02020603050405020304" pitchFamily="18" charset="0"/>
              </a:rPr>
              <a:t>A. </a:t>
            </a:r>
            <a:r>
              <a:rPr lang="vi-VN" sz="2400" dirty="0">
                <a:solidFill>
                  <a:prstClr val="black"/>
                </a:solidFill>
                <a:latin typeface="Times New Roman"/>
              </a:rPr>
              <a:t>Nhẹ nhàng, thân tình.</a:t>
            </a:r>
            <a:endParaRPr lang="en-US" sz="2400" dirty="0">
              <a:solidFill>
                <a:prstClr val="black"/>
              </a:solidFill>
              <a:latin typeface="Calibri Ligh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en-US" sz="2400" dirty="0">
                <a:solidFill>
                  <a:prstClr val="black"/>
                </a:solidFill>
                <a:latin typeface="Calibri Light"/>
                <a:cs typeface="Times New Roman" panose="02020603050405020304" pitchFamily="18" charset="0"/>
              </a:rPr>
              <a:t>B. </a:t>
            </a:r>
            <a:r>
              <a:rPr lang="vi-VN" sz="2400" dirty="0">
                <a:solidFill>
                  <a:prstClr val="black"/>
                </a:solidFill>
                <a:latin typeface="Times New Roman"/>
              </a:rPr>
              <a:t>Nghiêm khắc,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83267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vi-VN" sz="2400" dirty="0">
                <a:solidFill>
                  <a:prstClr val="black"/>
                </a:solidFill>
                <a:latin typeface="Times New Roman"/>
              </a:rPr>
              <a:t>C. Mạt sát thậm tệ.</a:t>
            </a:r>
            <a:endParaRPr lang="en-SG" sz="2400" dirty="0">
              <a:solidFill>
                <a:prstClr val="black"/>
              </a:solidFill>
              <a:latin typeface="Calibri Ligh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459797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596">
              <a:defRPr/>
            </a:pPr>
            <a:r>
              <a:rPr lang="vi-VN" sz="2400" dirty="0">
                <a:solidFill>
                  <a:prstClr val="black"/>
                </a:solidFill>
                <a:latin typeface="Times New Roman"/>
              </a:rPr>
              <a:t>D. Bông đùa, hóm hỉnh</a:t>
            </a:r>
            <a:endParaRPr lang="en-US" sz="2400" dirty="0">
              <a:solidFill>
                <a:prstClr val="black"/>
              </a:solidFill>
              <a:latin typeface="Calibri Ligh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45502"/>
            <a:ext cx="603402" cy="528066"/>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extLst>
      <p:ext uri="{BB962C8B-B14F-4D97-AF65-F5344CB8AC3E}">
        <p14:creationId xmlns:p14="http://schemas.microsoft.com/office/powerpoint/2010/main" val="5491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9" name="Snip Diagonal Corner Rectangle 3">
            <a:extLst>
              <a:ext uri="{FF2B5EF4-FFF2-40B4-BE49-F238E27FC236}">
                <a16:creationId xmlns:a16="http://schemas.microsoft.com/office/drawing/2014/main" id="{4F50FC35-01AB-44D9-B56D-D5D9247D5363}"/>
              </a:ext>
            </a:extLst>
          </p:cNvPr>
          <p:cNvSpPr/>
          <p:nvPr/>
        </p:nvSpPr>
        <p:spPr>
          <a:xfrm>
            <a:off x="811164" y="377191"/>
            <a:ext cx="7521697" cy="113328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3"/>
            <a:r>
              <a:rPr lang="vi-VN" sz="3000" b="1" dirty="0">
                <a:solidFill>
                  <a:srgbClr val="FF0000"/>
                </a:solidFill>
                <a:latin typeface="Times New Roman"/>
              </a:rPr>
              <a:t>Đoạn văn nào thể</a:t>
            </a:r>
            <a:r>
              <a:rPr lang="en-US" sz="3000" b="1" dirty="0">
                <a:solidFill>
                  <a:srgbClr val="FF0000"/>
                </a:solidFill>
                <a:latin typeface="Calibri Light"/>
              </a:rPr>
              <a:t> </a:t>
            </a:r>
            <a:r>
              <a:rPr lang="vi-VN" sz="3000" b="1" dirty="0">
                <a:solidFill>
                  <a:srgbClr val="FF0000"/>
                </a:solidFill>
                <a:latin typeface="Times New Roman"/>
              </a:rPr>
              <a:t>hiện rõ nhất lòng yêu nước, căm thù giặc của</a:t>
            </a:r>
            <a:r>
              <a:rPr lang="en-US" sz="3000" b="1" dirty="0">
                <a:solidFill>
                  <a:srgbClr val="FF0000"/>
                </a:solidFill>
                <a:latin typeface="Calibri Light"/>
              </a:rPr>
              <a:t> </a:t>
            </a:r>
            <a:r>
              <a:rPr lang="vi-VN" sz="3000" b="1" dirty="0">
                <a:solidFill>
                  <a:srgbClr val="FF0000"/>
                </a:solidFill>
                <a:latin typeface="Times New Roman"/>
              </a:rPr>
              <a:t>Tr</a:t>
            </a:r>
            <a:r>
              <a:rPr lang="en-US" sz="3000" b="1" dirty="0">
                <a:solidFill>
                  <a:srgbClr val="FF0000"/>
                </a:solidFill>
                <a:latin typeface="Times New Roman" panose="02020603050405020304" pitchFamily="18" charset="0"/>
                <a:cs typeface="Times New Roman" panose="02020603050405020304" pitchFamily="18" charset="0"/>
              </a:rPr>
              <a:t>ầ</a:t>
            </a:r>
            <a:r>
              <a:rPr lang="vi-VN" sz="3000" b="1" dirty="0">
                <a:solidFill>
                  <a:srgbClr val="FF0000"/>
                </a:solidFill>
                <a:latin typeface="Times New Roman"/>
              </a:rPr>
              <a:t>n Quốc Tuấn?</a:t>
            </a:r>
            <a:endParaRPr lang="en-SG" sz="3000" b="1" dirty="0">
              <a:solidFill>
                <a:srgbClr val="FF0000"/>
              </a:solidFill>
              <a:latin typeface="Calibri Ligh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432627" y="1971463"/>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A. </a:t>
            </a:r>
            <a:r>
              <a:rPr lang="vi-VN" sz="2100" i="1" dirty="0">
                <a:solidFill>
                  <a:prstClr val="black"/>
                </a:solidFill>
                <a:latin typeface="Times New Roman"/>
              </a:rPr>
              <a:t>Ta thường tới bữa quên ăn, nửa đêm vỗ</a:t>
            </a:r>
            <a:r>
              <a:rPr lang="en-US" sz="2100" i="1" dirty="0">
                <a:solidFill>
                  <a:prstClr val="black"/>
                </a:solidFill>
                <a:latin typeface="Calibri Light"/>
              </a:rPr>
              <a:t> </a:t>
            </a:r>
            <a:r>
              <a:rPr lang="vi-VN" sz="2100" i="1" dirty="0">
                <a:solidFill>
                  <a:prstClr val="black"/>
                </a:solidFill>
                <a:latin typeface="Times New Roman"/>
              </a:rPr>
              <a:t>g</a:t>
            </a:r>
            <a:r>
              <a:rPr lang="en-US" sz="2100" i="1" dirty="0">
                <a:solidFill>
                  <a:prstClr val="black"/>
                </a:solidFill>
                <a:latin typeface="Times New Roman" panose="02020603050405020304" pitchFamily="18" charset="0"/>
                <a:cs typeface="Times New Roman" panose="02020603050405020304" pitchFamily="18" charset="0"/>
              </a:rPr>
              <a:t>ố</a:t>
            </a:r>
            <a:r>
              <a:rPr lang="vi-VN" sz="2100" i="1" dirty="0">
                <a:solidFill>
                  <a:prstClr val="black"/>
                </a:solidFill>
                <a:latin typeface="Times New Roman"/>
              </a:rPr>
              <a:t>ỉ ; ruột đau như cắt, nước</a:t>
            </a:r>
            <a:r>
              <a:rPr lang="en-US" sz="2100" i="1" dirty="0">
                <a:solidFill>
                  <a:prstClr val="black"/>
                </a:solidFill>
                <a:latin typeface="Calibri Light"/>
              </a:rPr>
              <a:t> </a:t>
            </a:r>
            <a:r>
              <a:rPr lang="vi-VN" sz="2100" i="1" dirty="0">
                <a:solidFill>
                  <a:prstClr val="black"/>
                </a:solidFill>
                <a:latin typeface="Times New Roman"/>
              </a:rPr>
              <a:t>mắt đầm đìa </a:t>
            </a:r>
            <a:r>
              <a:rPr lang="en-US" sz="2100" i="1" dirty="0">
                <a:solidFill>
                  <a:prstClr val="black"/>
                </a:solidFill>
                <a:latin typeface="Calibri Light"/>
              </a:rPr>
              <a:t>…</a:t>
            </a:r>
            <a:r>
              <a:rPr lang="vi-VN" sz="2100" i="1" dirty="0">
                <a:solidFill>
                  <a:prstClr val="black"/>
                </a:solidFill>
                <a:latin typeface="Times New Roman"/>
              </a:rPr>
              <a:t> ta cũng vui lòng.</a:t>
            </a:r>
            <a:endParaRPr lang="en-SG" sz="2100" dirty="0">
              <a:solidFill>
                <a:prstClr val="black"/>
              </a:solidFill>
              <a:latin typeface="Calibri Ligh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4712273" y="1933781"/>
            <a:ext cx="4031689" cy="117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B. </a:t>
            </a:r>
            <a:r>
              <a:rPr lang="vi-VN" sz="2100" i="1" dirty="0">
                <a:solidFill>
                  <a:prstClr val="black"/>
                </a:solidFill>
                <a:latin typeface="Times New Roman"/>
              </a:rPr>
              <a:t>Giặc với ta là kẻ thù không đội ười chung, </a:t>
            </a:r>
            <a:r>
              <a:rPr lang="en-US" sz="2100" i="1" dirty="0">
                <a:solidFill>
                  <a:prstClr val="black"/>
                </a:solidFill>
                <a:latin typeface="Calibri Light"/>
              </a:rPr>
              <a:t>….. </a:t>
            </a:r>
            <a:r>
              <a:rPr lang="vi-VN" sz="2100" i="1" dirty="0">
                <a:solidFill>
                  <a:prstClr val="black"/>
                </a:solidFill>
                <a:latin typeface="Times New Roman"/>
              </a:rPr>
              <a:t>chịu đầu hàng, giơ táy không mà chịu</a:t>
            </a:r>
            <a:r>
              <a:rPr lang="en-US" sz="2100" i="1" dirty="0">
                <a:solidFill>
                  <a:prstClr val="black"/>
                </a:solidFill>
                <a:latin typeface="Calibri Light"/>
              </a:rPr>
              <a:t> </a:t>
            </a:r>
            <a:r>
              <a:rPr lang="vi-VN" sz="2100" i="1" dirty="0">
                <a:solidFill>
                  <a:prstClr val="black"/>
                </a:solidFill>
                <a:latin typeface="Times New Roman"/>
              </a:rPr>
              <a:t>thua giặc...</a:t>
            </a:r>
            <a:endParaRPr lang="en-SG" sz="2100" dirty="0">
              <a:solidFill>
                <a:prstClr val="black"/>
              </a:solidFill>
              <a:latin typeface="Calibri Ligh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432627" y="3534778"/>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C. </a:t>
            </a:r>
            <a:r>
              <a:rPr lang="vi-VN" sz="2100" i="1" dirty="0">
                <a:solidFill>
                  <a:prstClr val="black"/>
                </a:solidFill>
                <a:latin typeface="Times New Roman"/>
              </a:rPr>
              <a:t>Ch</a:t>
            </a:r>
            <a:r>
              <a:rPr lang="en-US" sz="2100" i="1" dirty="0">
                <a:solidFill>
                  <a:prstClr val="black"/>
                </a:solidFill>
                <a:latin typeface="Times New Roman" panose="02020603050405020304" pitchFamily="18" charset="0"/>
                <a:cs typeface="Times New Roman" panose="02020603050405020304" pitchFamily="18" charset="0"/>
              </a:rPr>
              <a:t>ẳ</a:t>
            </a:r>
            <a:r>
              <a:rPr lang="vi-VN" sz="2100" i="1" dirty="0">
                <a:solidFill>
                  <a:prstClr val="black"/>
                </a:solidFill>
                <a:latin typeface="Times New Roman"/>
              </a:rPr>
              <a:t>ng những thái ấp của ta không còn, mà bông lộc các ngươi cũng</a:t>
            </a:r>
            <a:r>
              <a:rPr lang="en-US" sz="2100" i="1" dirty="0">
                <a:solidFill>
                  <a:prstClr val="black"/>
                </a:solidFill>
                <a:latin typeface="Calibri Light"/>
              </a:rPr>
              <a:t> </a:t>
            </a:r>
            <a:r>
              <a:rPr lang="vi-VN" sz="2100" i="1" dirty="0">
                <a:solidFill>
                  <a:prstClr val="black"/>
                </a:solidFill>
                <a:latin typeface="Times New Roman"/>
              </a:rPr>
              <a:t>mất; </a:t>
            </a:r>
            <a:r>
              <a:rPr lang="en-US" sz="2100" i="1" dirty="0">
                <a:solidFill>
                  <a:prstClr val="black"/>
                </a:solidFill>
                <a:latin typeface="Calibri Light"/>
              </a:rPr>
              <a:t>…. </a:t>
            </a:r>
            <a:r>
              <a:rPr lang="vi-VN" sz="2100" i="1" dirty="0">
                <a:solidFill>
                  <a:prstClr val="black"/>
                </a:solidFill>
                <a:latin typeface="Times New Roman"/>
              </a:rPr>
              <a:t>bị quật lên...</a:t>
            </a:r>
            <a:endParaRPr lang="en-SG" sz="2100" dirty="0">
              <a:solidFill>
                <a:prstClr val="black"/>
              </a:solidFill>
              <a:latin typeface="Calibri Ligh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4712273" y="3537931"/>
            <a:ext cx="4031689" cy="1130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93"/>
            <a:r>
              <a:rPr lang="vi-VN" sz="2100" dirty="0">
                <a:solidFill>
                  <a:prstClr val="black"/>
                </a:solidFill>
                <a:latin typeface="Times New Roman"/>
              </a:rPr>
              <a:t>D. </a:t>
            </a:r>
            <a:r>
              <a:rPr lang="vi-VN" sz="2100" i="1" dirty="0">
                <a:solidFill>
                  <a:prstClr val="black"/>
                </a:solidFill>
                <a:latin typeface="Times New Roman"/>
              </a:rPr>
              <a:t>Từ xưa các bậc </a:t>
            </a:r>
            <a:r>
              <a:rPr lang="en-US" sz="2100" i="1" dirty="0">
                <a:solidFill>
                  <a:prstClr val="black"/>
                </a:solidFill>
                <a:latin typeface="Times New Roman" panose="02020603050405020304" pitchFamily="18" charset="0"/>
                <a:cs typeface="Times New Roman" panose="02020603050405020304" pitchFamily="18" charset="0"/>
              </a:rPr>
              <a:t>tr</a:t>
            </a:r>
            <a:r>
              <a:rPr lang="vi-VN" sz="2100" i="1" dirty="0">
                <a:solidFill>
                  <a:prstClr val="black"/>
                </a:solidFill>
                <a:latin typeface="Times New Roman"/>
              </a:rPr>
              <a:t>ung thần nghĩa sĩ bỏ mình vì nước, đời nào không có?</a:t>
            </a:r>
            <a:r>
              <a:rPr lang="en-US" sz="2100" i="1" dirty="0">
                <a:solidFill>
                  <a:prstClr val="black"/>
                </a:solidFill>
                <a:latin typeface="Calibri Light"/>
              </a:rPr>
              <a:t> … </a:t>
            </a:r>
            <a:r>
              <a:rPr lang="vi-VN" sz="2100" i="1" dirty="0">
                <a:solidFill>
                  <a:prstClr val="black"/>
                </a:solidFill>
                <a:latin typeface="Times New Roman"/>
              </a:rPr>
              <a:t>muôn</a:t>
            </a:r>
            <a:r>
              <a:rPr lang="en-US" sz="2100" i="1" dirty="0">
                <a:solidFill>
                  <a:prstClr val="black"/>
                </a:solidFill>
                <a:latin typeface="Calibri Light"/>
              </a:rPr>
              <a:t> </a:t>
            </a:r>
            <a:r>
              <a:rPr lang="vi-VN" sz="2100" i="1" dirty="0">
                <a:solidFill>
                  <a:prstClr val="black"/>
                </a:solidFill>
                <a:latin typeface="Times New Roman"/>
              </a:rPr>
              <a:t>đời bất hủ được.</a:t>
            </a:r>
            <a:endParaRPr lang="en-SG" sz="2100" dirty="0">
              <a:solidFill>
                <a:prstClr val="black"/>
              </a:solidFill>
              <a:latin typeface="Calibri Ligh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00463" y="2282206"/>
            <a:ext cx="663853" cy="531044"/>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714341"/>
            <a:ext cx="603402" cy="528066"/>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652" y="3832746"/>
            <a:ext cx="603557" cy="530398"/>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652" y="2279526"/>
            <a:ext cx="603557" cy="530398"/>
          </a:xfrm>
          <a:prstGeom prst="rect">
            <a:avLst/>
          </a:prstGeom>
        </p:spPr>
      </p:pic>
    </p:spTree>
    <p:extLst>
      <p:ext uri="{BB962C8B-B14F-4D97-AF65-F5344CB8AC3E}">
        <p14:creationId xmlns:p14="http://schemas.microsoft.com/office/powerpoint/2010/main" val="15784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682FC1AC-AC4F-43D2-8A38-7E600E422567}"/>
              </a:ext>
            </a:extLst>
          </p:cNvPr>
          <p:cNvSpPr/>
          <p:nvPr/>
        </p:nvSpPr>
        <p:spPr>
          <a:xfrm>
            <a:off x="624477" y="468632"/>
            <a:ext cx="7895046" cy="126872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0"/>
            <a:r>
              <a:rPr lang="vi-VN" sz="3300" b="1" dirty="0">
                <a:solidFill>
                  <a:srgbClr val="FF0000"/>
                </a:solidFill>
                <a:latin typeface="Times New Roman"/>
              </a:rPr>
              <a:t>Trần Quốc Tuấn yêu cầu tướng sĩ</a:t>
            </a:r>
            <a:r>
              <a:rPr lang="en-US" sz="3300" b="1" dirty="0">
                <a:solidFill>
                  <a:srgbClr val="FF0000"/>
                </a:solidFill>
                <a:latin typeface="Calibri Light"/>
              </a:rPr>
              <a:t> </a:t>
            </a:r>
            <a:r>
              <a:rPr lang="vi-VN" sz="3300" b="1" dirty="0">
                <a:solidFill>
                  <a:srgbClr val="FF0000"/>
                </a:solidFill>
                <a:latin typeface="Times New Roman"/>
              </a:rPr>
              <a:t>phải thực hiện điều g</a:t>
            </a:r>
            <a:r>
              <a:rPr lang="en-US" sz="3300" b="1" dirty="0">
                <a:solidFill>
                  <a:srgbClr val="FF0000"/>
                </a:solidFill>
                <a:latin typeface="Times New Roman" panose="02020603050405020304" pitchFamily="18" charset="0"/>
                <a:cs typeface="Times New Roman" panose="02020603050405020304" pitchFamily="18" charset="0"/>
              </a:rPr>
              <a:t>ì</a:t>
            </a:r>
            <a:r>
              <a:rPr lang="vi-VN" sz="3300" b="1" dirty="0">
                <a:solidFill>
                  <a:srgbClr val="FF0000"/>
                </a:solidFill>
                <a:latin typeface="Times New Roman"/>
              </a:rPr>
              <a:t>?</a:t>
            </a:r>
            <a:endParaRPr lang="en-SG" sz="3300" b="1" dirty="0">
              <a:solidFill>
                <a:srgbClr val="FF0000"/>
              </a:solidFill>
              <a:latin typeface="Calibri Ligh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832666"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defRPr/>
            </a:pPr>
            <a:endParaRPr lang="en-US" sz="2400" dirty="0">
              <a:solidFill>
                <a:prstClr val="black"/>
              </a:solidFill>
              <a:latin typeface="Times New Roman" panose="02020603050405020304" pitchFamily="18" charset="0"/>
              <a:cs typeface="Times New Roman" panose="02020603050405020304" pitchFamily="18" charset="0"/>
            </a:endParaRPr>
          </a:p>
          <a:p>
            <a:pPr defTabSz="685783">
              <a:defRPr/>
            </a:pP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2400" dirty="0">
                <a:solidFill>
                  <a:prstClr val="black"/>
                </a:solidFill>
                <a:latin typeface="Times New Roman" panose="02020603050405020304" pitchFamily="18" charset="0"/>
                <a:cs typeface="Times New Roman" panose="02020603050405020304" pitchFamily="18" charset="0"/>
              </a:rPr>
            </a:b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4597962" y="2288112"/>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defRPr/>
            </a:pPr>
            <a:r>
              <a:rPr lang="vi-VN" sz="24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832666" y="3386189"/>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0">
              <a:defRPr/>
            </a:pPr>
            <a:r>
              <a:rPr lang="vi-VN" sz="24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2400" i="1" dirty="0">
                <a:solidFill>
                  <a:prstClr val="black"/>
                </a:solidFill>
                <a:latin typeface="Times New Roman" panose="02020603050405020304" pitchFamily="18" charset="0"/>
                <a:cs typeface="Times New Roman" panose="02020603050405020304" pitchFamily="18" charset="0"/>
              </a:rPr>
              <a:t>“Binh thư yếu lược".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4597962"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0">
              <a:defRPr/>
            </a:pPr>
            <a:r>
              <a:rPr lang="vi-VN" sz="2400" dirty="0">
                <a:solidFill>
                  <a:prstClr val="black"/>
                </a:solidFill>
                <a:latin typeface="Times New Roman" panose="02020603050405020304" pitchFamily="18" charset="0"/>
                <a:cs typeface="Times New Roman" panose="02020603050405020304" pitchFamily="18" charset="0"/>
              </a:rPr>
              <a:t>D. Gồm cả </a:t>
            </a: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B và </a:t>
            </a:r>
            <a:r>
              <a:rPr lang="en-US" sz="2400" dirty="0">
                <a:solidFill>
                  <a:prstClr val="black"/>
                </a:solidFill>
                <a:latin typeface="Times New Roman" panose="02020603050405020304" pitchFamily="18" charset="0"/>
                <a:cs typeface="Times New Roman" panose="02020603050405020304" pitchFamily="18" charset="0"/>
              </a:rPr>
              <a:t>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461" y="3628195"/>
            <a:ext cx="549303" cy="482721"/>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908" y="3628072"/>
            <a:ext cx="603557" cy="482845"/>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963" y="2546446"/>
            <a:ext cx="549444" cy="482845"/>
          </a:xfrm>
          <a:prstGeom prst="rect">
            <a:avLst/>
          </a:prstGeom>
        </p:spPr>
      </p:pic>
    </p:spTree>
    <p:extLst>
      <p:ext uri="{BB962C8B-B14F-4D97-AF65-F5344CB8AC3E}">
        <p14:creationId xmlns:p14="http://schemas.microsoft.com/office/powerpoint/2010/main" val="84645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524330" y="411582"/>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Rectangle 2">
            <a:extLst>
              <a:ext uri="{FF2B5EF4-FFF2-40B4-BE49-F238E27FC236}">
                <a16:creationId xmlns:a16="http://schemas.microsoft.com/office/drawing/2014/main" id="{7B21D8EB-7490-444C-9752-D388CE5D9DEB}"/>
              </a:ext>
            </a:extLst>
          </p:cNvPr>
          <p:cNvSpPr/>
          <p:nvPr/>
        </p:nvSpPr>
        <p:spPr>
          <a:xfrm>
            <a:off x="7730836" y="559711"/>
            <a:ext cx="1205346" cy="37625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68501" tIns="34289" rIns="68501" bIns="34289">
            <a:spAutoFit/>
          </a:bodyPr>
          <a:lstStyle/>
          <a:p>
            <a:pPr algn="ctr" defTabSz="684896"/>
            <a:r>
              <a:rPr lang="vi-VN" sz="2400" b="1" i="1" dirty="0">
                <a:solidFill>
                  <a:srgbClr val="331402"/>
                </a:solidFill>
                <a:latin typeface="Times New Roman"/>
              </a:rPr>
              <a:t>Tín ngưỡng Thờ Đức Thánh Trần</a:t>
            </a:r>
            <a:r>
              <a:rPr lang="en-US" sz="2400" b="1" i="1" dirty="0">
                <a:solidFill>
                  <a:srgbClr val="331402"/>
                </a:solidFill>
                <a:latin typeface="Calibri Light"/>
              </a:rPr>
              <a:t> </a:t>
            </a:r>
            <a:r>
              <a:rPr lang="en-US" sz="2400" b="1" i="1" dirty="0" err="1">
                <a:solidFill>
                  <a:srgbClr val="331402"/>
                </a:solidFill>
                <a:latin typeface="Times New Roman" panose="02020603050405020304" pitchFamily="18" charset="0"/>
                <a:cs typeface="Times New Roman" panose="02020603050405020304" pitchFamily="18" charset="0"/>
              </a:rPr>
              <a:t>trên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mọi</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miền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đất</a:t>
            </a:r>
            <a:r>
              <a:rPr lang="en-US" sz="2400" b="1" i="1" dirty="0">
                <a:solidFill>
                  <a:srgbClr val="331402"/>
                </a:solidFill>
                <a:latin typeface="Times New Roman" panose="02020603050405020304" pitchFamily="18" charset="0"/>
                <a:cs typeface="Times New Roman" panose="02020603050405020304" pitchFamily="18" charset="0"/>
              </a:rPr>
              <a:t> n</a:t>
            </a:r>
            <a:r>
              <a:rPr lang="vi-VN" sz="2400" b="1" i="1" dirty="0">
                <a:solidFill>
                  <a:srgbClr val="331402"/>
                </a:solidFill>
                <a:latin typeface="Times New Roman" panose="02020603050405020304" pitchFamily="18" charset="0"/>
                <a:cs typeface="Times New Roman" panose="02020603050405020304" pitchFamily="18" charset="0"/>
              </a:rPr>
              <a:t>ư</a:t>
            </a:r>
            <a:r>
              <a:rPr lang="en-US" sz="2400" b="1" i="1" dirty="0" err="1">
                <a:solidFill>
                  <a:srgbClr val="331402"/>
                </a:solidFill>
                <a:latin typeface="Times New Roman" panose="02020603050405020304" pitchFamily="18" charset="0"/>
                <a:cs typeface="Times New Roman" panose="02020603050405020304" pitchFamily="18" charset="0"/>
              </a:rPr>
              <a:t>ớc</a:t>
            </a:r>
            <a:r>
              <a:rPr lang="vi-VN" sz="2400" b="1" i="1" dirty="0">
                <a:solidFill>
                  <a:srgbClr val="331402"/>
                </a:solidFill>
                <a:latin typeface="Times New Roman" panose="02020603050405020304" pitchFamily="18" charset="0"/>
                <a:cs typeface="Times New Roman" panose="02020603050405020304" pitchFamily="18" charset="0"/>
              </a:rPr>
              <a:t> </a:t>
            </a: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24" y="93626"/>
            <a:ext cx="3433750"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24" y="2632519"/>
            <a:ext cx="3433750" cy="241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196" y="93626"/>
            <a:ext cx="3642894"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194" y="2661804"/>
            <a:ext cx="3642894" cy="23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376139" y="699591"/>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7308369" y="825412"/>
            <a:ext cx="1692377" cy="376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45">
              <a:spcBef>
                <a:spcPct val="50000"/>
              </a:spcBef>
            </a:pPr>
            <a:r>
              <a:rPr lang="en-US" altLang="en-US" sz="2400" b="1" i="1" dirty="0" err="1">
                <a:solidFill>
                  <a:prstClr val="black"/>
                </a:solidFill>
                <a:latin typeface="Times New Roman" panose="02020603050405020304" pitchFamily="18" charset="0"/>
                <a:cs typeface="Times New Roman" panose="02020603050405020304" pitchFamily="18" charset="0"/>
              </a:rPr>
              <a:t>Đền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thờ</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Đức</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Trần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ngày</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lễ</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hội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Tám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âm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lịch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hàng</a:t>
            </a:r>
            <a:r>
              <a:rPr lang="en-US" altLang="en-US" sz="2400" b="1" i="1" dirty="0">
                <a:solidFill>
                  <a:prstClr val="black"/>
                </a:solidFill>
                <a:latin typeface="Times New Roman" panose="02020603050405020304" pitchFamily="18" charset="0"/>
                <a:cs typeface="Times New Roman" panose="02020603050405020304" pitchFamily="18" charset="0"/>
              </a:rPr>
              <a:t> n</a:t>
            </a:r>
            <a:r>
              <a:rPr lang="vi-VN" altLang="en-US" sz="2400" b="1" i="1" dirty="0">
                <a:solidFill>
                  <a:prstClr val="black"/>
                </a:solidFill>
                <a:latin typeface="Times New Roman" panose="02020603050405020304" pitchFamily="18" charset="0"/>
                <a:cs typeface="Times New Roman" panose="02020603050405020304" pitchFamily="18" charset="0"/>
              </a:rPr>
              <a:t>ă</a:t>
            </a:r>
            <a:r>
              <a:rPr lang="en-US" altLang="en-US" sz="2400" b="1" i="1" dirty="0">
                <a:solidFill>
                  <a:prstClr val="black"/>
                </a:solidFill>
                <a:latin typeface="Times New Roman" panose="02020603050405020304" pitchFamily="18" charset="0"/>
                <a:cs typeface="Times New Roman" panose="02020603050405020304" pitchFamily="18" charset="0"/>
              </a:rPr>
              <a:t>m </a:t>
            </a:r>
            <a:r>
              <a:rPr lang="en-US" altLang="en-US" sz="2400" b="1" i="1" dirty="0" err="1">
                <a:solidFill>
                  <a:prstClr val="black"/>
                </a:solidFill>
                <a:latin typeface="Times New Roman" panose="02020603050405020304" pitchFamily="18" charset="0"/>
                <a:cs typeface="Times New Roman" panose="02020603050405020304" pitchFamily="18" charset="0"/>
              </a:rPr>
              <a:t>tại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xã</a:t>
            </a:r>
            <a:r>
              <a:rPr lang="en-US" altLang="en-US" sz="2400" b="1" i="1" dirty="0">
                <a:solidFill>
                  <a:prstClr val="black"/>
                </a:solidFill>
                <a:latin typeface="Times New Roman" panose="02020603050405020304" pitchFamily="18" charset="0"/>
                <a:cs typeface="Times New Roman" panose="02020603050405020304" pitchFamily="18" charset="0"/>
              </a:rPr>
              <a:t> H</a:t>
            </a:r>
            <a:r>
              <a:rPr lang="vi-VN" altLang="en-US" sz="2400" b="1" i="1" dirty="0">
                <a:solidFill>
                  <a:prstClr val="black"/>
                </a:solidFill>
                <a:latin typeface="Times New Roman" panose="02020603050405020304" pitchFamily="18" charset="0"/>
                <a:cs typeface="Times New Roman" panose="02020603050405020304" pitchFamily="18" charset="0"/>
              </a:rPr>
              <a:t>ư</a:t>
            </a:r>
            <a:r>
              <a:rPr lang="en-US" altLang="en-US" sz="2400" b="1" i="1" dirty="0">
                <a:solidFill>
                  <a:prstClr val="black"/>
                </a:solidFill>
                <a:latin typeface="Times New Roman" panose="02020603050405020304" pitchFamily="18" charset="0"/>
                <a:cs typeface="Times New Roman" panose="02020603050405020304" pitchFamily="18" charset="0"/>
              </a:rPr>
              <a:t>ng </a:t>
            </a:r>
            <a:r>
              <a:rPr lang="en-US" altLang="en-US" sz="2400" b="1" i="1" dirty="0" err="1">
                <a:solidFill>
                  <a:prstClr val="black"/>
                </a:solidFill>
                <a:latin typeface="Times New Roman" panose="02020603050405020304" pitchFamily="18" charset="0"/>
                <a:cs typeface="Times New Roman" panose="02020603050405020304" pitchFamily="18" charset="0"/>
              </a:rPr>
              <a:t>Đạo</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Chí</a:t>
            </a:r>
            <a:r>
              <a:rPr lang="en-US" altLang="en-US" sz="2400" b="1" i="1" dirty="0">
                <a:solidFill>
                  <a:prstClr val="black"/>
                </a:solidFill>
                <a:latin typeface="Times New Roman" panose="02020603050405020304" pitchFamily="18" charset="0"/>
                <a:cs typeface="Times New Roman" panose="02020603050405020304" pitchFamily="18" charset="0"/>
              </a:rPr>
              <a:t> Linh, </a:t>
            </a:r>
            <a:r>
              <a:rPr lang="en-US" altLang="en-US" sz="2400" b="1" i="1" dirty="0" err="1">
                <a:solidFill>
                  <a:prstClr val="black"/>
                </a:solidFill>
                <a:latin typeface="Times New Roman" panose="02020603050405020304" pitchFamily="18" charset="0"/>
                <a:cs typeface="Times New Roman" panose="02020603050405020304" pitchFamily="18" charset="0"/>
              </a:rPr>
              <a:t>Hải</a:t>
            </a:r>
            <a:r>
              <a:rPr lang="en-US" altLang="en-US" sz="2400" b="1" i="1" dirty="0">
                <a:solidFill>
                  <a:prstClr val="black"/>
                </a:solidFill>
                <a:latin typeface="Times New Roman" panose="02020603050405020304" pitchFamily="18" charset="0"/>
                <a:cs typeface="Times New Roman" panose="02020603050405020304" pitchFamily="18" charset="0"/>
              </a:rPr>
              <a:t> D</a:t>
            </a:r>
            <a:r>
              <a:rPr lang="vi-VN" altLang="en-US" sz="2400" b="1" i="1" dirty="0">
                <a:solidFill>
                  <a:prstClr val="black"/>
                </a:solidFill>
                <a:latin typeface="Times New Roman" panose="02020603050405020304" pitchFamily="18" charset="0"/>
                <a:cs typeface="Times New Roman" panose="02020603050405020304" pitchFamily="18" charset="0"/>
              </a:rPr>
              <a:t>ươ</a:t>
            </a:r>
            <a:r>
              <a:rPr lang="en-US" altLang="en-US" sz="2400" b="1" i="1" dirty="0">
                <a:solidFill>
                  <a:prstClr val="black"/>
                </a:solidFill>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04" y="350348"/>
            <a:ext cx="6712360" cy="4398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50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1"/>
            </p:custDataLst>
          </p:nvPr>
        </p:nvSpPr>
        <p:spPr bwMode="auto">
          <a:xfrm>
            <a:off x="7524330" y="123488"/>
            <a:ext cx="1440160" cy="5050291"/>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00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pic>
        <p:nvPicPr>
          <p:cNvPr id="3" name="Picture 2" descr="492">
            <a:extLst>
              <a:ext uri="{FF2B5EF4-FFF2-40B4-BE49-F238E27FC236}">
                <a16:creationId xmlns:a16="http://schemas.microsoft.com/office/drawing/2014/main" id="{F162B97A-FFD5-470B-B488-32B8D82B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93" y="291804"/>
            <a:ext cx="7041941" cy="461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5F6B648-118C-4CF1-AF3F-6B94A18D759D}"/>
              </a:ext>
            </a:extLst>
          </p:cNvPr>
          <p:cNvSpPr txBox="1">
            <a:spLocks noChangeArrowheads="1"/>
          </p:cNvSpPr>
          <p:nvPr/>
        </p:nvSpPr>
        <p:spPr bwMode="auto">
          <a:xfrm>
            <a:off x="7563743" y="279028"/>
            <a:ext cx="1388021" cy="463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845">
              <a:spcBef>
                <a:spcPct val="50000"/>
              </a:spcBef>
            </a:pPr>
            <a:r>
              <a:rPr lang="en-US" altLang="en-US" sz="2700" b="1" i="1" dirty="0" err="1">
                <a:solidFill>
                  <a:prstClr val="black"/>
                </a:solidFill>
                <a:latin typeface="Times New Roman" panose="02020603050405020304" pitchFamily="18" charset="0"/>
                <a:cs typeface="Times New Roman" panose="02020603050405020304" pitchFamily="18" charset="0"/>
              </a:rPr>
              <a:t>Dựng</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Hội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nghị</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Bình</a:t>
            </a:r>
            <a:r>
              <a:rPr lang="en-US" altLang="en-US" sz="2700" b="1" i="1" dirty="0">
                <a:solidFill>
                  <a:prstClr val="black"/>
                </a:solidFill>
                <a:latin typeface="Times New Roman" panose="02020603050405020304" pitchFamily="18" charset="0"/>
                <a:cs typeface="Times New Roman" panose="02020603050405020304" pitchFamily="18" charset="0"/>
              </a:rPr>
              <a:t> Than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bến</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Lục</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Đầu</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Chí</a:t>
            </a:r>
            <a:r>
              <a:rPr lang="en-US" altLang="en-US" sz="2700" b="1" i="1" dirty="0">
                <a:solidFill>
                  <a:prstClr val="black"/>
                </a:solidFill>
                <a:latin typeface="Times New Roman" panose="02020603050405020304" pitchFamily="18" charset="0"/>
                <a:cs typeface="Times New Roman" panose="02020603050405020304" pitchFamily="18" charset="0"/>
              </a:rPr>
              <a:t> Linh (</a:t>
            </a:r>
            <a:r>
              <a:rPr lang="en-US" altLang="en-US" sz="2700" b="1" i="1" dirty="0" err="1">
                <a:solidFill>
                  <a:prstClr val="black"/>
                </a:solidFill>
                <a:latin typeface="Times New Roman" panose="02020603050405020304" pitchFamily="18" charset="0"/>
                <a:cs typeface="Times New Roman" panose="02020603050405020304" pitchFamily="18" charset="0"/>
              </a:rPr>
              <a:t>Hải</a:t>
            </a:r>
            <a:r>
              <a:rPr lang="en-US" altLang="en-US" sz="2700" b="1" i="1" dirty="0">
                <a:solidFill>
                  <a:prstClr val="black"/>
                </a:solidFill>
                <a:latin typeface="Times New Roman" panose="02020603050405020304" pitchFamily="18" charset="0"/>
                <a:cs typeface="Times New Roman" panose="02020603050405020304" pitchFamily="18" charset="0"/>
              </a:rPr>
              <a:t> D</a:t>
            </a:r>
            <a:r>
              <a:rPr lang="vi-VN" altLang="en-US" sz="2700" b="1" i="1" dirty="0">
                <a:solidFill>
                  <a:prstClr val="black"/>
                </a:solidFill>
                <a:latin typeface="Times New Roman" panose="02020603050405020304" pitchFamily="18" charset="0"/>
                <a:cs typeface="Times New Roman" panose="02020603050405020304" pitchFamily="18" charset="0"/>
              </a:rPr>
              <a:t>ươ</a:t>
            </a:r>
            <a:r>
              <a:rPr lang="en-US" altLang="en-US" sz="2700" b="1" i="1" dirty="0">
                <a:solidFill>
                  <a:prstClr val="black"/>
                </a:solidFill>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952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401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401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01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012"/>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401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4" name="Content Placeholder 11"/>
          <p:cNvPicPr>
            <a:picLocks noGrp="1" noChangeAspect="1"/>
          </p:cNvPicPr>
          <p:nvPr>
            <p:ph sz="quarter" idx="4294967295"/>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067944" y="889331"/>
            <a:ext cx="4383776" cy="403239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059582"/>
            <a:ext cx="2694584" cy="3651870"/>
          </a:xfrm>
          <a:prstGeom prst="rect">
            <a:avLst/>
          </a:prstGeom>
        </p:spPr>
      </p:pic>
    </p:spTree>
    <p:extLst>
      <p:ext uri="{BB962C8B-B14F-4D97-AF65-F5344CB8AC3E}">
        <p14:creationId xmlns:p14="http://schemas.microsoft.com/office/powerpoint/2010/main" val="31116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4C256-F853-4901-ADF8-017A928DFE97}"/>
              </a:ext>
            </a:extLst>
          </p:cNvPr>
          <p:cNvGrpSpPr/>
          <p:nvPr/>
        </p:nvGrpSpPr>
        <p:grpSpPr>
          <a:xfrm>
            <a:off x="3543536" y="3082948"/>
            <a:ext cx="971553" cy="971552"/>
            <a:chOff x="955451" y="2067273"/>
            <a:chExt cx="1295404" cy="1295403"/>
          </a:xfrm>
          <a:solidFill>
            <a:schemeClr val="accent5">
              <a:lumMod val="40000"/>
              <a:lumOff val="60000"/>
            </a:schemeClr>
          </a:solidFill>
        </p:grpSpPr>
        <p:sp>
          <p:nvSpPr>
            <p:cNvPr id="5" name="Teardrop 4">
              <a:extLst>
                <a:ext uri="{FF2B5EF4-FFF2-40B4-BE49-F238E27FC236}">
                  <a16:creationId xmlns:a16="http://schemas.microsoft.com/office/drawing/2014/main" id="{25F0F51F-7483-4E91-9E93-B9E7C118C544}"/>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6" name="Teardrop 5">
              <a:extLst>
                <a:ext uri="{FF2B5EF4-FFF2-40B4-BE49-F238E27FC236}">
                  <a16:creationId xmlns:a16="http://schemas.microsoft.com/office/drawing/2014/main" id="{0CC305BC-F321-4D01-8520-BCFAA61F061A}"/>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7" name="Group 6">
            <a:extLst>
              <a:ext uri="{FF2B5EF4-FFF2-40B4-BE49-F238E27FC236}">
                <a16:creationId xmlns:a16="http://schemas.microsoft.com/office/drawing/2014/main" id="{877850E5-8EE5-4417-9A26-B21A2280FFC2}"/>
              </a:ext>
            </a:extLst>
          </p:cNvPr>
          <p:cNvGrpSpPr/>
          <p:nvPr/>
        </p:nvGrpSpPr>
        <p:grpSpPr>
          <a:xfrm rot="5400000">
            <a:off x="3543515" y="2001994"/>
            <a:ext cx="971553" cy="971552"/>
            <a:chOff x="955451" y="2067273"/>
            <a:chExt cx="1295404" cy="1295403"/>
          </a:xfrm>
        </p:grpSpPr>
        <p:sp>
          <p:nvSpPr>
            <p:cNvPr id="8" name="Teardrop 7">
              <a:extLst>
                <a:ext uri="{FF2B5EF4-FFF2-40B4-BE49-F238E27FC236}">
                  <a16:creationId xmlns:a16="http://schemas.microsoft.com/office/drawing/2014/main" id="{CEE73666-675A-41DF-9B97-DAEF1786F04A}"/>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9" name="Teardrop 8">
              <a:extLst>
                <a:ext uri="{FF2B5EF4-FFF2-40B4-BE49-F238E27FC236}">
                  <a16:creationId xmlns:a16="http://schemas.microsoft.com/office/drawing/2014/main" id="{F710CBBF-AF98-4451-90C9-ACE21514E3B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10" name="Group 9">
            <a:extLst>
              <a:ext uri="{FF2B5EF4-FFF2-40B4-BE49-F238E27FC236}">
                <a16:creationId xmlns:a16="http://schemas.microsoft.com/office/drawing/2014/main" id="{EC418CFF-EC9C-4655-A367-1E45E4CBBE98}"/>
              </a:ext>
            </a:extLst>
          </p:cNvPr>
          <p:cNvGrpSpPr/>
          <p:nvPr/>
        </p:nvGrpSpPr>
        <p:grpSpPr>
          <a:xfrm flipH="1">
            <a:off x="4640930" y="3082948"/>
            <a:ext cx="971553" cy="971552"/>
            <a:chOff x="955451" y="2067273"/>
            <a:chExt cx="1295404" cy="1295403"/>
          </a:xfrm>
          <a:solidFill>
            <a:schemeClr val="accent5">
              <a:lumMod val="50000"/>
            </a:schemeClr>
          </a:solidFill>
        </p:grpSpPr>
        <p:sp>
          <p:nvSpPr>
            <p:cNvPr id="11" name="Teardrop 10">
              <a:extLst>
                <a:ext uri="{FF2B5EF4-FFF2-40B4-BE49-F238E27FC236}">
                  <a16:creationId xmlns:a16="http://schemas.microsoft.com/office/drawing/2014/main" id="{413284BB-B7BB-4C07-9C21-BCB273C007B2}"/>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12" name="Teardrop 11">
              <a:extLst>
                <a:ext uri="{FF2B5EF4-FFF2-40B4-BE49-F238E27FC236}">
                  <a16:creationId xmlns:a16="http://schemas.microsoft.com/office/drawing/2014/main" id="{7354CEBD-BB49-4B27-8742-1704380D04BD}"/>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grpSp>
        <p:nvGrpSpPr>
          <p:cNvPr id="13" name="Group 12">
            <a:extLst>
              <a:ext uri="{FF2B5EF4-FFF2-40B4-BE49-F238E27FC236}">
                <a16:creationId xmlns:a16="http://schemas.microsoft.com/office/drawing/2014/main" id="{729C979E-1606-4331-9885-E82AF80E65DC}"/>
              </a:ext>
            </a:extLst>
          </p:cNvPr>
          <p:cNvGrpSpPr/>
          <p:nvPr/>
        </p:nvGrpSpPr>
        <p:grpSpPr>
          <a:xfrm rot="16200000" flipH="1">
            <a:off x="4640930" y="2001997"/>
            <a:ext cx="971553" cy="971552"/>
            <a:chOff x="955451" y="2067273"/>
            <a:chExt cx="1295404" cy="1295403"/>
          </a:xfrm>
          <a:solidFill>
            <a:schemeClr val="accent5">
              <a:lumMod val="60000"/>
              <a:lumOff val="40000"/>
            </a:schemeClr>
          </a:solidFill>
        </p:grpSpPr>
        <p:sp>
          <p:nvSpPr>
            <p:cNvPr id="14" name="Teardrop 13">
              <a:extLst>
                <a:ext uri="{FF2B5EF4-FFF2-40B4-BE49-F238E27FC236}">
                  <a16:creationId xmlns:a16="http://schemas.microsoft.com/office/drawing/2014/main" id="{68060563-7D1A-4CC6-A0B4-540D4F48C4EC}"/>
                </a:ext>
              </a:extLst>
            </p:cNvPr>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sp>
          <p:nvSpPr>
            <p:cNvPr id="15" name="Teardrop 14">
              <a:extLst>
                <a:ext uri="{FF2B5EF4-FFF2-40B4-BE49-F238E27FC236}">
                  <a16:creationId xmlns:a16="http://schemas.microsoft.com/office/drawing/2014/main" id="{37D6F799-E852-48A4-A99C-F48B9FE3E091}"/>
                </a:ext>
              </a:extLst>
            </p:cNvPr>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2"/>
              <a:endParaRPr lang="en-US" sz="1400" dirty="0">
                <a:solidFill>
                  <a:prstClr val="white"/>
                </a:solidFill>
              </a:endParaRPr>
            </a:p>
          </p:txBody>
        </p:sp>
      </p:grpSp>
      <p:sp>
        <p:nvSpPr>
          <p:cNvPr id="16" name="TextBox 15">
            <a:extLst>
              <a:ext uri="{FF2B5EF4-FFF2-40B4-BE49-F238E27FC236}">
                <a16:creationId xmlns:a16="http://schemas.microsoft.com/office/drawing/2014/main" id="{C528AE1B-5DEA-448F-82CE-E3BD0BCC7F95}"/>
              </a:ext>
            </a:extLst>
          </p:cNvPr>
          <p:cNvSpPr txBox="1"/>
          <p:nvPr/>
        </p:nvSpPr>
        <p:spPr>
          <a:xfrm>
            <a:off x="3661357" y="2334823"/>
            <a:ext cx="735830" cy="315469"/>
          </a:xfrm>
          <a:prstGeom prst="rect">
            <a:avLst/>
          </a:prstGeom>
          <a:noFill/>
        </p:spPr>
        <p:txBody>
          <a:bodyPr wrap="square" lIns="80892" tIns="34289" rIns="80892" bIns="34289" rtlCol="0">
            <a:spAutoFit/>
          </a:bodyPr>
          <a:lstStyle/>
          <a:p>
            <a:pPr algn="ctr" defTabSz="684882"/>
            <a:r>
              <a:rPr lang="en-US" altLang="ko-KR" sz="1600" b="1" i="1">
                <a:solidFill>
                  <a:prstClr val="white"/>
                </a:solidFill>
                <a:latin typeface="Time new roman"/>
                <a:cs typeface="Arial" pitchFamily="34" charset="0"/>
              </a:rPr>
              <a:t>HCST</a:t>
            </a:r>
            <a:endParaRPr lang="ko-KR" altLang="en-US" sz="1600" b="1" i="1" dirty="0">
              <a:solidFill>
                <a:prstClr val="white"/>
              </a:solidFill>
              <a:latin typeface="Time new roman"/>
              <a:cs typeface="Arial" pitchFamily="34" charset="0"/>
            </a:endParaRPr>
          </a:p>
        </p:txBody>
      </p:sp>
      <p:sp>
        <p:nvSpPr>
          <p:cNvPr id="17" name="TextBox 16">
            <a:extLst>
              <a:ext uri="{FF2B5EF4-FFF2-40B4-BE49-F238E27FC236}">
                <a16:creationId xmlns:a16="http://schemas.microsoft.com/office/drawing/2014/main" id="{741FE12C-2369-453B-B038-D09EDBDE654D}"/>
              </a:ext>
            </a:extLst>
          </p:cNvPr>
          <p:cNvSpPr txBox="1"/>
          <p:nvPr/>
        </p:nvSpPr>
        <p:spPr>
          <a:xfrm>
            <a:off x="4716016" y="2067696"/>
            <a:ext cx="735830" cy="900244"/>
          </a:xfrm>
          <a:prstGeom prst="rect">
            <a:avLst/>
          </a:prstGeom>
          <a:noFill/>
        </p:spPr>
        <p:txBody>
          <a:bodyPr wrap="square" lIns="80892" tIns="34289" rIns="80892" bIns="34289" rtlCol="0">
            <a:spAutoFit/>
          </a:bodyPr>
          <a:lstStyle/>
          <a:p>
            <a:pPr algn="ctr" defTabSz="684882"/>
            <a:r>
              <a:rPr lang="en-US" altLang="ko-KR" b="1" i="1" smtClean="0">
                <a:solidFill>
                  <a:prstClr val="black"/>
                </a:solidFill>
                <a:latin typeface="Time new roman"/>
                <a:cs typeface="Arial" pitchFamily="34" charset="0"/>
              </a:rPr>
              <a:t>Tên tiếng Hán</a:t>
            </a:r>
            <a:endParaRPr lang="ko-KR" altLang="en-US" b="1" i="1" dirty="0">
              <a:solidFill>
                <a:prstClr val="black"/>
              </a:solidFill>
              <a:latin typeface="Time new roman"/>
              <a:cs typeface="Arial" pitchFamily="34" charset="0"/>
            </a:endParaRPr>
          </a:p>
        </p:txBody>
      </p:sp>
      <p:sp>
        <p:nvSpPr>
          <p:cNvPr id="18" name="TextBox 17">
            <a:extLst>
              <a:ext uri="{FF2B5EF4-FFF2-40B4-BE49-F238E27FC236}">
                <a16:creationId xmlns:a16="http://schemas.microsoft.com/office/drawing/2014/main" id="{0CA4870A-5BF2-466F-88A2-BDDA0E5A6733}"/>
              </a:ext>
            </a:extLst>
          </p:cNvPr>
          <p:cNvSpPr txBox="1"/>
          <p:nvPr/>
        </p:nvSpPr>
        <p:spPr>
          <a:xfrm>
            <a:off x="3659461" y="3356800"/>
            <a:ext cx="735830" cy="315469"/>
          </a:xfrm>
          <a:prstGeom prst="rect">
            <a:avLst/>
          </a:prstGeom>
          <a:noFill/>
        </p:spPr>
        <p:txBody>
          <a:bodyPr wrap="square" lIns="80892" tIns="34289" rIns="80892" bIns="34289" rtlCol="0">
            <a:spAutoFit/>
          </a:bodyPr>
          <a:lstStyle/>
          <a:p>
            <a:pPr algn="ctr" defTabSz="684882"/>
            <a:r>
              <a:rPr lang="en-US" altLang="ko-KR" sz="1600" b="1" i="1">
                <a:solidFill>
                  <a:prstClr val="black"/>
                </a:solidFill>
                <a:latin typeface="Time new roman"/>
                <a:cs typeface="Arial" pitchFamily="34" charset="0"/>
              </a:rPr>
              <a:t>PTBĐ</a:t>
            </a:r>
            <a:endParaRPr lang="ko-KR" altLang="en-US" sz="1600" b="1" i="1" dirty="0">
              <a:solidFill>
                <a:prstClr val="black"/>
              </a:solidFill>
              <a:latin typeface="Time new roman"/>
              <a:cs typeface="Arial" pitchFamily="34" charset="0"/>
            </a:endParaRPr>
          </a:p>
        </p:txBody>
      </p:sp>
      <p:sp>
        <p:nvSpPr>
          <p:cNvPr id="19" name="TextBox 18">
            <a:extLst>
              <a:ext uri="{FF2B5EF4-FFF2-40B4-BE49-F238E27FC236}">
                <a16:creationId xmlns:a16="http://schemas.microsoft.com/office/drawing/2014/main" id="{DF6D17F0-3250-49DF-9ACC-8A93A354F0FF}"/>
              </a:ext>
            </a:extLst>
          </p:cNvPr>
          <p:cNvSpPr txBox="1"/>
          <p:nvPr/>
        </p:nvSpPr>
        <p:spPr>
          <a:xfrm>
            <a:off x="4500048" y="3219823"/>
            <a:ext cx="1156637" cy="623246"/>
          </a:xfrm>
          <a:prstGeom prst="rect">
            <a:avLst/>
          </a:prstGeom>
          <a:noFill/>
        </p:spPr>
        <p:txBody>
          <a:bodyPr wrap="square" lIns="80892" tIns="34289" rIns="80892" bIns="34289" rtlCol="0">
            <a:spAutoFit/>
          </a:bodyPr>
          <a:lstStyle/>
          <a:p>
            <a:pPr algn="ctr" defTabSz="684882"/>
            <a:r>
              <a:rPr lang="en-US" altLang="ko-KR" b="1" smtClean="0">
                <a:solidFill>
                  <a:prstClr val="white"/>
                </a:solidFill>
                <a:latin typeface="Time new roman"/>
                <a:cs typeface="Arial" pitchFamily="34" charset="0"/>
              </a:rPr>
              <a:t>Thể </a:t>
            </a:r>
          </a:p>
          <a:p>
            <a:pPr algn="ctr" defTabSz="684882"/>
            <a:r>
              <a:rPr lang="en-US" altLang="ko-KR" b="1" smtClean="0">
                <a:solidFill>
                  <a:prstClr val="white"/>
                </a:solidFill>
                <a:latin typeface="Time new roman"/>
                <a:cs typeface="Arial" pitchFamily="34" charset="0"/>
              </a:rPr>
              <a:t>loại</a:t>
            </a:r>
            <a:endParaRPr lang="ko-KR" altLang="en-US" b="1" dirty="0">
              <a:solidFill>
                <a:prstClr val="white"/>
              </a:solidFill>
              <a:latin typeface="Time new roman"/>
              <a:cs typeface="Arial" pitchFamily="34" charset="0"/>
            </a:endParaRPr>
          </a:p>
        </p:txBody>
      </p:sp>
      <p:grpSp>
        <p:nvGrpSpPr>
          <p:cNvPr id="25" name="Group 24"/>
          <p:cNvGrpSpPr/>
          <p:nvPr/>
        </p:nvGrpSpPr>
        <p:grpSpPr>
          <a:xfrm>
            <a:off x="-66913" y="148470"/>
            <a:ext cx="3753205" cy="369332"/>
            <a:chOff x="-178462" y="1828800"/>
            <a:chExt cx="10009850" cy="98482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602"/>
              <a:endParaRPr lang="en-US" sz="1600">
                <a:solidFill>
                  <a:prstClr val="white"/>
                </a:solidFill>
              </a:endParaRPr>
            </a:p>
          </p:txBody>
        </p:sp>
        <p:sp>
          <p:nvSpPr>
            <p:cNvPr id="27" name="TextBox 26"/>
            <p:cNvSpPr txBox="1"/>
            <p:nvPr/>
          </p:nvSpPr>
          <p:spPr>
            <a:xfrm>
              <a:off x="802530" y="1828800"/>
              <a:ext cx="914399" cy="984820"/>
            </a:xfrm>
            <a:prstGeom prst="rect">
              <a:avLst/>
            </a:prstGeom>
            <a:noFill/>
          </p:spPr>
          <p:txBody>
            <a:bodyPr wrap="square" rtlCol="0">
              <a:spAutoFit/>
            </a:bodyPr>
            <a:lstStyle/>
            <a:p>
              <a:pPr algn="ctr" defTabSz="8066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20"/>
            </a:xfrm>
            <a:prstGeom prst="rect">
              <a:avLst/>
            </a:prstGeom>
            <a:noFill/>
          </p:spPr>
          <p:txBody>
            <a:bodyPr wrap="square" rtlCol="0">
              <a:spAutoFit/>
            </a:bodyPr>
            <a:lstStyle/>
            <a:p>
              <a:pPr defTabSz="80660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660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602"/>
              <a:endParaRPr lang="en-US" sz="1600">
                <a:solidFill>
                  <a:prstClr val="white"/>
                </a:solidFill>
              </a:endParaRPr>
            </a:p>
          </p:txBody>
        </p:sp>
        <p:sp>
          <p:nvSpPr>
            <p:cNvPr id="32" name="TextBox 31"/>
            <p:cNvSpPr txBox="1"/>
            <p:nvPr/>
          </p:nvSpPr>
          <p:spPr>
            <a:xfrm>
              <a:off x="895023" y="2795827"/>
              <a:ext cx="907206" cy="1025917"/>
            </a:xfrm>
            <a:prstGeom prst="rect">
              <a:avLst/>
            </a:prstGeom>
            <a:noFill/>
          </p:spPr>
          <p:txBody>
            <a:bodyPr wrap="none" rtlCol="0">
              <a:spAutoFit/>
            </a:bodyPr>
            <a:lstStyle/>
            <a:p>
              <a:pPr algn="ctr" defTabSz="80660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503958" y="1491641"/>
            <a:ext cx="3275956" cy="1200306"/>
          </a:xfrm>
          <a:prstGeom prst="rect">
            <a:avLst/>
          </a:prstGeom>
        </p:spPr>
        <p:txBody>
          <a:bodyPr wrap="square" lIns="91344" tIns="45672" rIns="91344" bIns="45672">
            <a:spAutoFit/>
          </a:bodyPr>
          <a:lstStyle/>
          <a:p>
            <a:pPr defTabSz="684964"/>
            <a:r>
              <a:rPr lang="en-US" b="1" i="1" smtClean="0">
                <a:latin typeface="Times New Roman" panose="02020603050405020304" pitchFamily="18" charset="0"/>
                <a:cs typeface="Times New Roman" panose="02020603050405020304" pitchFamily="18" charset="0"/>
              </a:rPr>
              <a:t>Ra đời trước cuộc kháng chiến chống Mông – Nguyên lần thứ 2 (1285) nhằm nêu cao quyết tâm đánh giặc, thắng giặc</a:t>
            </a:r>
            <a:endParaRPr lang="en-SG"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5580112" y="1923746"/>
            <a:ext cx="2282030" cy="646309"/>
          </a:xfrm>
          <a:prstGeom prst="rect">
            <a:avLst/>
          </a:prstGeom>
        </p:spPr>
        <p:txBody>
          <a:bodyPr wrap="square" lIns="91344" tIns="45672" rIns="91344" bIns="45672">
            <a:spAutoFit/>
          </a:bodyPr>
          <a:lstStyle/>
          <a:p>
            <a:pPr algn="just" defTabSz="684964"/>
            <a:r>
              <a:rPr lang="vi-VN" b="1" i="1" smtClean="0">
                <a:latin typeface="Times New Roman" panose="02020603050405020304" pitchFamily="18" charset="0"/>
                <a:cs typeface="Times New Roman" panose="02020603050405020304" pitchFamily="18" charset="0"/>
              </a:rPr>
              <a:t>Dụ chư tỳ tướng hịch văn</a:t>
            </a:r>
            <a:endParaRPr lang="en-SG" b="1" i="1" dirty="0">
              <a:latin typeface="Times New Roman" panose="02020603050405020304" pitchFamily="18" charset="0"/>
              <a:cs typeface="Times New Roman" panose="02020603050405020304" pitchFamily="18" charset="0"/>
            </a:endParaRPr>
          </a:p>
        </p:txBody>
      </p:sp>
      <p:sp>
        <p:nvSpPr>
          <p:cNvPr id="33" name="Rectangle 32"/>
          <p:cNvSpPr/>
          <p:nvPr/>
        </p:nvSpPr>
        <p:spPr>
          <a:xfrm>
            <a:off x="5602339" y="3363840"/>
            <a:ext cx="2282030" cy="369310"/>
          </a:xfrm>
          <a:prstGeom prst="rect">
            <a:avLst/>
          </a:prstGeom>
        </p:spPr>
        <p:txBody>
          <a:bodyPr wrap="square" lIns="91344" tIns="45672" rIns="91344" bIns="45672">
            <a:spAutoFit/>
          </a:bodyPr>
          <a:lstStyle/>
          <a:p>
            <a:pPr algn="just" defTabSz="684964"/>
            <a:r>
              <a:rPr lang="en-US" b="1" i="1" smtClean="0">
                <a:latin typeface="Times New Roman" panose="02020603050405020304" pitchFamily="18" charset="0"/>
                <a:cs typeface="Times New Roman" panose="02020603050405020304" pitchFamily="18" charset="0"/>
              </a:rPr>
              <a:t>Hịch</a:t>
            </a:r>
            <a:endParaRPr lang="en-SG" b="1" i="1" dirty="0">
              <a:latin typeface="Times New Roman" panose="02020603050405020304" pitchFamily="18" charset="0"/>
              <a:cs typeface="Times New Roman" panose="02020603050405020304" pitchFamily="18" charset="0"/>
            </a:endParaRPr>
          </a:p>
        </p:txBody>
      </p:sp>
      <p:sp>
        <p:nvSpPr>
          <p:cNvPr id="34" name="Rectangle 33"/>
          <p:cNvSpPr/>
          <p:nvPr/>
        </p:nvSpPr>
        <p:spPr>
          <a:xfrm>
            <a:off x="2411761" y="3363840"/>
            <a:ext cx="2282030" cy="369310"/>
          </a:xfrm>
          <a:prstGeom prst="rect">
            <a:avLst/>
          </a:prstGeom>
        </p:spPr>
        <p:txBody>
          <a:bodyPr wrap="square" lIns="91344" tIns="45672" rIns="91344" bIns="45672">
            <a:spAutoFit/>
          </a:bodyPr>
          <a:lstStyle/>
          <a:p>
            <a:pPr algn="just" defTabSz="684964"/>
            <a:r>
              <a:rPr lang="en-US" b="1" i="1" smtClean="0">
                <a:latin typeface="Times New Roman" panose="02020603050405020304" pitchFamily="18" charset="0"/>
                <a:cs typeface="Times New Roman" panose="02020603050405020304" pitchFamily="18" charset="0"/>
              </a:rPr>
              <a:t>Nghị luận</a:t>
            </a:r>
            <a:endParaRPr lang="en-SG"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4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 grpId="0"/>
      <p:bldP spid="3"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2890</Words>
  <Application>Microsoft Office PowerPoint</Application>
  <PresentationFormat>On-screen Show (16:9)</PresentationFormat>
  <Paragraphs>371</Paragraphs>
  <Slides>44</Slides>
  <Notes>3</Notes>
  <HiddenSlides>0</HiddenSlides>
  <MMClips>1</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44</vt:i4>
      </vt:variant>
    </vt:vector>
  </HeadingPairs>
  <TitlesOfParts>
    <vt:vector size="67" baseType="lpstr">
      <vt:lpstr>맑은 고딕</vt:lpstr>
      <vt:lpstr>微软雅黑</vt:lpstr>
      <vt:lpstr>.VnArial Narrow</vt:lpstr>
      <vt:lpstr>Arial</vt:lpstr>
      <vt:lpstr>Calibri</vt:lpstr>
      <vt:lpstr>Calibri Light</vt:lpstr>
      <vt:lpstr>Symbol</vt:lpstr>
      <vt:lpstr>Tahoma</vt:lpstr>
      <vt:lpstr>Time new roman</vt:lpstr>
      <vt:lpstr>Times New Roman</vt:lpstr>
      <vt:lpstr>Wingdings</vt:lpstr>
      <vt:lpstr>汉仪家书简</vt:lpstr>
      <vt:lpstr>Office Theme</vt:lpstr>
      <vt:lpstr>2_Office Theme</vt:lpstr>
      <vt:lpstr>1_Office Theme</vt:lpstr>
      <vt:lpstr>3_Office Theme</vt:lpstr>
      <vt:lpstr>6_Office Theme</vt:lpstr>
      <vt:lpstr>5_Office Theme</vt:lpstr>
      <vt:lpstr>4_Office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251</cp:revision>
  <dcterms:created xsi:type="dcterms:W3CDTF">2021-10-07T08:26:33Z</dcterms:created>
  <dcterms:modified xsi:type="dcterms:W3CDTF">2023-03-07T23:21:02Z</dcterms:modified>
</cp:coreProperties>
</file>