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5"/>
  </p:notesMasterIdLst>
  <p:sldIdLst>
    <p:sldId id="286" r:id="rId2"/>
    <p:sldId id="259" r:id="rId3"/>
    <p:sldId id="260" r:id="rId4"/>
    <p:sldId id="261" r:id="rId5"/>
    <p:sldId id="450" r:id="rId6"/>
    <p:sldId id="264" r:id="rId7"/>
    <p:sldId id="265" r:id="rId8"/>
    <p:sldId id="266" r:id="rId9"/>
    <p:sldId id="267" r:id="rId10"/>
    <p:sldId id="268" r:id="rId11"/>
    <p:sldId id="269" r:id="rId12"/>
    <p:sldId id="451" r:id="rId13"/>
    <p:sldId id="270" r:id="rId14"/>
    <p:sldId id="274" r:id="rId15"/>
    <p:sldId id="277" r:id="rId16"/>
    <p:sldId id="278" r:id="rId17"/>
    <p:sldId id="280" r:id="rId18"/>
    <p:sldId id="281" r:id="rId19"/>
    <p:sldId id="282" r:id="rId20"/>
    <p:sldId id="279" r:id="rId21"/>
    <p:sldId id="283" r:id="rId22"/>
    <p:sldId id="285" r:id="rId23"/>
    <p:sldId id="40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2629-8CEB-4009-AE6F-99A02086A93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244D-C46F-4190-89FB-1896BCF3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B0F8AE7-7E16-402A-9E49-D64EECE71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0F4F4-1CF8-4CDB-91F2-F0849BBABB2D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9DAAD3F-F99D-43A9-A572-8A795C203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F3F3523-ED74-44B6-B696-8AE13E43C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9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36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2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F62A-45C2-4C10-B6B6-23D7B4B7694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7684652D-6E73-4DD0-A018-736BE6A4D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0601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267" name="Text Box 11">
            <a:extLst>
              <a:ext uri="{FF2B5EF4-FFF2-40B4-BE49-F238E27FC236}">
                <a16:creationId xmlns:a16="http://schemas.microsoft.com/office/drawing/2014/main" id="{876174E0-8824-41E7-BC26-5F08895D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762001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6000" u="sng" dirty="0" err="1">
                <a:latin typeface=".VnTime" pitchFamily="34" charset="0"/>
              </a:rPr>
              <a:t>Bài</a:t>
            </a:r>
            <a:r>
              <a:rPr lang="en-US" altLang="en-US" sz="6000" u="sng" dirty="0">
                <a:latin typeface=".VnTime" pitchFamily="34" charset="0"/>
              </a:rPr>
              <a:t> 27</a:t>
            </a:r>
          </a:p>
        </p:txBody>
      </p:sp>
      <p:sp>
        <p:nvSpPr>
          <p:cNvPr id="11268" name="WordArt 12">
            <a:extLst>
              <a:ext uri="{FF2B5EF4-FFF2-40B4-BE49-F238E27FC236}">
                <a16:creationId xmlns:a16="http://schemas.microsoft.com/office/drawing/2014/main" id="{C86A9458-84C6-452F-B481-85603A5C2B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82296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TIẾP XÚC VÀ LỰC KHÔNG TIẾP XÚC</a:t>
            </a:r>
          </a:p>
          <a:p>
            <a:pPr algn="ctr"/>
            <a:endParaRPr lang="en-US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536130"/>
            <a:ext cx="7260609" cy="4887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969" y="5677469"/>
            <a:ext cx="83797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3" y="798655"/>
            <a:ext cx="5891742" cy="2722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24" y="4544704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1" y="566643"/>
            <a:ext cx="5691116" cy="339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1523" y="4544703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4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>
            <a:extLst>
              <a:ext uri="{FF2B5EF4-FFF2-40B4-BE49-F238E27FC236}">
                <a16:creationId xmlns:a16="http://schemas.microsoft.com/office/drawing/2014/main" id="{BD01661C-BEF8-4769-877E-612F2EA9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31900"/>
            <a:ext cx="2198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747" name="Text Box 11">
            <a:extLst>
              <a:ext uri="{FF2B5EF4-FFF2-40B4-BE49-F238E27FC236}">
                <a16:creationId xmlns:a16="http://schemas.microsoft.com/office/drawing/2014/main" id="{B0241700-DFBE-414F-94F2-6A5A04B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720850"/>
            <a:ext cx="3114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020250B7-A1B0-4B8C-960F-AA4BFE52C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713" y="161925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49">
            <a:extLst>
              <a:ext uri="{FF2B5EF4-FFF2-40B4-BE49-F238E27FC236}">
                <a16:creationId xmlns:a16="http://schemas.microsoft.com/office/drawing/2014/main" id="{76246154-B6C7-46F7-8DBE-92416D08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588520"/>
            <a:ext cx="3727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2.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50" name="Text Box 10">
            <a:extLst>
              <a:ext uri="{FF2B5EF4-FFF2-40B4-BE49-F238E27FC236}">
                <a16:creationId xmlns:a16="http://schemas.microsoft.com/office/drawing/2014/main" id="{1DB1FE4C-84FC-42B6-B759-6F94200C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5249863"/>
            <a:ext cx="182562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1">
            <a:extLst>
              <a:ext uri="{FF2B5EF4-FFF2-40B4-BE49-F238E27FC236}">
                <a16:creationId xmlns:a16="http://schemas.microsoft.com/office/drawing/2014/main" id="{84E069AC-EB3F-49CC-9C99-1ABD87F04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00" y="2759660"/>
            <a:ext cx="4576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19698C9E-7129-40C5-AF1A-8C0B4AB3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304800"/>
            <a:ext cx="8667750" cy="523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LỰC TIẾP XÚC VÀ LỰC KHÔNG TIẾP XÚC</a:t>
            </a:r>
          </a:p>
        </p:txBody>
      </p:sp>
      <p:sp>
        <p:nvSpPr>
          <p:cNvPr id="31757" name="TextBox 3">
            <a:extLst>
              <a:ext uri="{FF2B5EF4-FFF2-40B4-BE49-F238E27FC236}">
                <a16:creationId xmlns:a16="http://schemas.microsoft.com/office/drawing/2014/main" id="{A5C19F1C-F297-4799-B593-8F4BACC3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88" y="4570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DCC04-2A82-4EA8-BC18-F8F46FC85268}"/>
              </a:ext>
            </a:extLst>
          </p:cNvPr>
          <p:cNvSpPr txBox="1"/>
          <p:nvPr/>
        </p:nvSpPr>
        <p:spPr>
          <a:xfrm>
            <a:off x="704800" y="5201076"/>
            <a:ext cx="51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219BC229-BE5B-4A31-94BA-0E360160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117" y="1379655"/>
            <a:ext cx="2120450" cy="16324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A6A89E79-4686-41B4-9D75-47AD4254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3" y="2195870"/>
            <a:ext cx="1867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">
            <a:extLst>
              <a:ext uri="{FF2B5EF4-FFF2-40B4-BE49-F238E27FC236}">
                <a16:creationId xmlns:a16="http://schemas.microsoft.com/office/drawing/2014/main" id="{3B0084AC-1879-4FD0-8C58-6BAE84EBCC08}"/>
              </a:ext>
            </a:extLst>
          </p:cNvPr>
          <p:cNvSpPr/>
          <p:nvPr/>
        </p:nvSpPr>
        <p:spPr>
          <a:xfrm>
            <a:off x="6255660" y="2394001"/>
            <a:ext cx="3235372" cy="3504664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449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36" y="2484423"/>
            <a:ext cx="7083187" cy="3169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36" y="982638"/>
            <a:ext cx="708318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3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50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550657" y="592624"/>
            <a:ext cx="846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0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7476" y="5751408"/>
            <a:ext cx="5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4274" y="1590441"/>
            <a:ext cx="10822674" cy="1155279"/>
            <a:chOff x="764274" y="1590441"/>
            <a:chExt cx="10822674" cy="1155279"/>
          </a:xfrm>
        </p:grpSpPr>
        <p:sp>
          <p:nvSpPr>
            <p:cNvPr id="18" name="Freeform 17"/>
            <p:cNvSpPr/>
            <p:nvPr/>
          </p:nvSpPr>
          <p:spPr>
            <a:xfrm>
              <a:off x="764274" y="1594694"/>
              <a:ext cx="805717" cy="1151026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80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A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69990" y="1590441"/>
              <a:ext cx="10016958" cy="748560"/>
            </a:xfrm>
            <a:custGeom>
              <a:avLst/>
              <a:gdLst>
                <a:gd name="connsiteX0" fmla="*/ 124762 w 748560"/>
                <a:gd name="connsiteY0" fmla="*/ 0 h 10016958"/>
                <a:gd name="connsiteX1" fmla="*/ 623798 w 748560"/>
                <a:gd name="connsiteY1" fmla="*/ 0 h 10016958"/>
                <a:gd name="connsiteX2" fmla="*/ 748560 w 748560"/>
                <a:gd name="connsiteY2" fmla="*/ 124762 h 10016958"/>
                <a:gd name="connsiteX3" fmla="*/ 748560 w 748560"/>
                <a:gd name="connsiteY3" fmla="*/ 10016958 h 10016958"/>
                <a:gd name="connsiteX4" fmla="*/ 748560 w 748560"/>
                <a:gd name="connsiteY4" fmla="*/ 10016958 h 10016958"/>
                <a:gd name="connsiteX5" fmla="*/ 0 w 748560"/>
                <a:gd name="connsiteY5" fmla="*/ 10016958 h 10016958"/>
                <a:gd name="connsiteX6" fmla="*/ 0 w 748560"/>
                <a:gd name="connsiteY6" fmla="*/ 10016958 h 10016958"/>
                <a:gd name="connsiteX7" fmla="*/ 0 w 748560"/>
                <a:gd name="connsiteY7" fmla="*/ 124762 h 10016958"/>
                <a:gd name="connsiteX8" fmla="*/ 124762 w 748560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560" h="10016958">
                  <a:moveTo>
                    <a:pt x="748560" y="1669524"/>
                  </a:moveTo>
                  <a:lnTo>
                    <a:pt x="748560" y="8347434"/>
                  </a:lnTo>
                  <a:cubicBezTo>
                    <a:pt x="748560" y="9269481"/>
                    <a:pt x="744386" y="10016951"/>
                    <a:pt x="739237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9237" y="7"/>
                  </a:lnTo>
                  <a:cubicBezTo>
                    <a:pt x="744386" y="7"/>
                    <a:pt x="748560" y="747477"/>
                    <a:pt x="748560" y="166952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62" rIns="56862" bIns="5686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endParaRPr lang="en-US" sz="3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274" y="2514752"/>
            <a:ext cx="10822674" cy="1151025"/>
            <a:chOff x="764274" y="2514752"/>
            <a:chExt cx="10822674" cy="1151025"/>
          </a:xfrm>
        </p:grpSpPr>
        <p:sp>
          <p:nvSpPr>
            <p:cNvPr id="20" name="Freeform 19"/>
            <p:cNvSpPr/>
            <p:nvPr/>
          </p:nvSpPr>
          <p:spPr>
            <a:xfrm>
              <a:off x="764274" y="2514752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B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69990" y="2597823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xo.</a:t>
              </a:r>
              <a:endParaRPr lang="en-US" sz="32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274" y="3600947"/>
            <a:ext cx="10822674" cy="1151025"/>
            <a:chOff x="764274" y="3600947"/>
            <a:chExt cx="10822674" cy="1151025"/>
          </a:xfrm>
        </p:grpSpPr>
        <p:sp>
          <p:nvSpPr>
            <p:cNvPr id="22" name="Freeform 21"/>
            <p:cNvSpPr/>
            <p:nvPr/>
          </p:nvSpPr>
          <p:spPr>
            <a:xfrm>
              <a:off x="764274" y="3600947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C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69990" y="3600948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274" y="4604073"/>
            <a:ext cx="10822674" cy="1151025"/>
            <a:chOff x="764274" y="4604073"/>
            <a:chExt cx="10822674" cy="1151025"/>
          </a:xfrm>
        </p:grpSpPr>
        <p:sp>
          <p:nvSpPr>
            <p:cNvPr id="24" name="Freeform 23"/>
            <p:cNvSpPr/>
            <p:nvPr/>
          </p:nvSpPr>
          <p:spPr>
            <a:xfrm>
              <a:off x="764274" y="4604073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D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69990" y="4604074"/>
              <a:ext cx="10016958" cy="748167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64273" y="382137"/>
            <a:ext cx="10822676" cy="69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9990" y="5798549"/>
            <a:ext cx="52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295" y="5456078"/>
            <a:ext cx="988802" cy="9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64" y="5610205"/>
            <a:ext cx="1007082" cy="100708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5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6" y="286601"/>
            <a:ext cx="113822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4967" y="1464515"/>
            <a:ext cx="11382233" cy="1247431"/>
            <a:chOff x="504967" y="1464515"/>
            <a:chExt cx="11382233" cy="1247431"/>
          </a:xfrm>
        </p:grpSpPr>
        <p:sp>
          <p:nvSpPr>
            <p:cNvPr id="7" name="Freeform 6"/>
            <p:cNvSpPr/>
            <p:nvPr/>
          </p:nvSpPr>
          <p:spPr>
            <a:xfrm>
              <a:off x="504967" y="1464515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A.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378168" y="1464515"/>
              <a:ext cx="10509032" cy="811257"/>
            </a:xfrm>
            <a:custGeom>
              <a:avLst/>
              <a:gdLst>
                <a:gd name="connsiteX0" fmla="*/ 135212 w 811256"/>
                <a:gd name="connsiteY0" fmla="*/ 0 h 10509031"/>
                <a:gd name="connsiteX1" fmla="*/ 676044 w 811256"/>
                <a:gd name="connsiteY1" fmla="*/ 0 h 10509031"/>
                <a:gd name="connsiteX2" fmla="*/ 811256 w 811256"/>
                <a:gd name="connsiteY2" fmla="*/ 135212 h 10509031"/>
                <a:gd name="connsiteX3" fmla="*/ 811256 w 811256"/>
                <a:gd name="connsiteY3" fmla="*/ 10509031 h 10509031"/>
                <a:gd name="connsiteX4" fmla="*/ 811256 w 811256"/>
                <a:gd name="connsiteY4" fmla="*/ 10509031 h 10509031"/>
                <a:gd name="connsiteX5" fmla="*/ 0 w 811256"/>
                <a:gd name="connsiteY5" fmla="*/ 10509031 h 10509031"/>
                <a:gd name="connsiteX6" fmla="*/ 0 w 811256"/>
                <a:gd name="connsiteY6" fmla="*/ 10509031 h 10509031"/>
                <a:gd name="connsiteX7" fmla="*/ 0 w 811256"/>
                <a:gd name="connsiteY7" fmla="*/ 135212 h 10509031"/>
                <a:gd name="connsiteX8" fmla="*/ 135212 w 811256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256" h="10509031">
                  <a:moveTo>
                    <a:pt x="811256" y="1751544"/>
                  </a:moveTo>
                  <a:lnTo>
                    <a:pt x="811256" y="8757487"/>
                  </a:lnTo>
                  <a:cubicBezTo>
                    <a:pt x="811256" y="9724841"/>
                    <a:pt x="806583" y="10509025"/>
                    <a:pt x="800818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818" y="6"/>
                  </a:lnTo>
                  <a:cubicBezTo>
                    <a:pt x="806583" y="6"/>
                    <a:pt x="811256" y="784190"/>
                    <a:pt x="811256" y="175154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22" rIns="59922" bIns="5992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MT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967" y="2565352"/>
            <a:ext cx="11382232" cy="1247431"/>
            <a:chOff x="504967" y="2565352"/>
            <a:chExt cx="11382232" cy="1247431"/>
          </a:xfrm>
        </p:grpSpPr>
        <p:sp>
          <p:nvSpPr>
            <p:cNvPr id="9" name="Freeform 8"/>
            <p:cNvSpPr/>
            <p:nvPr/>
          </p:nvSpPr>
          <p:spPr>
            <a:xfrm>
              <a:off x="504967" y="2565352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B.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78168" y="2565354"/>
              <a:ext cx="10509031" cy="810829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967" y="3666189"/>
            <a:ext cx="11382232" cy="1247431"/>
            <a:chOff x="504967" y="3666189"/>
            <a:chExt cx="11382232" cy="1247431"/>
          </a:xfrm>
        </p:grpSpPr>
        <p:sp>
          <p:nvSpPr>
            <p:cNvPr id="11" name="Freeform 10"/>
            <p:cNvSpPr/>
            <p:nvPr/>
          </p:nvSpPr>
          <p:spPr>
            <a:xfrm>
              <a:off x="504967" y="3666189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/>
                <a:t>C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78168" y="3666191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4967" y="4767027"/>
            <a:ext cx="11382232" cy="1247431"/>
            <a:chOff x="504967" y="4767027"/>
            <a:chExt cx="11382232" cy="1247431"/>
          </a:xfrm>
        </p:grpSpPr>
        <p:sp>
          <p:nvSpPr>
            <p:cNvPr id="13" name="Freeform 12"/>
            <p:cNvSpPr/>
            <p:nvPr/>
          </p:nvSpPr>
          <p:spPr>
            <a:xfrm>
              <a:off x="504967" y="4767027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D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168" y="4767029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9989" y="5680737"/>
            <a:ext cx="6127349" cy="940804"/>
            <a:chOff x="1569989" y="5680737"/>
            <a:chExt cx="6127349" cy="940804"/>
          </a:xfrm>
        </p:grpSpPr>
        <p:sp>
          <p:nvSpPr>
            <p:cNvPr id="19" name="TextBox 18"/>
            <p:cNvSpPr txBox="1"/>
            <p:nvPr/>
          </p:nvSpPr>
          <p:spPr>
            <a:xfrm>
              <a:off x="1569989" y="5830864"/>
              <a:ext cx="5980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470742" y="5781479"/>
            <a:ext cx="7029604" cy="999908"/>
            <a:chOff x="1392569" y="5054524"/>
            <a:chExt cx="7029604" cy="999908"/>
          </a:xfrm>
        </p:grpSpPr>
        <p:sp>
          <p:nvSpPr>
            <p:cNvPr id="22" name="TextBox 21"/>
            <p:cNvSpPr txBox="1"/>
            <p:nvPr/>
          </p:nvSpPr>
          <p:spPr>
            <a:xfrm>
              <a:off x="1392569" y="5219957"/>
              <a:ext cx="6381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341195"/>
            <a:ext cx="1026311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rái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ất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6357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35977" y="5680737"/>
            <a:ext cx="6291963" cy="940804"/>
            <a:chOff x="1635977" y="5680737"/>
            <a:chExt cx="6291963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635977" y="5798421"/>
              <a:ext cx="6291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9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tường</a:t>
              </a:r>
              <a:endParaRPr 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Giọt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endParaRPr 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643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69365" y="5635214"/>
            <a:ext cx="6230985" cy="940804"/>
            <a:chOff x="1471969" y="6301691"/>
            <a:chExt cx="6128700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471969" y="6445589"/>
              <a:ext cx="60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9865" y="6301691"/>
              <a:ext cx="940804" cy="94080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04966" y="286601"/>
            <a:ext cx="113822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6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59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525283" y="592624"/>
            <a:ext cx="651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TỰ LUẬN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6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866030" y="627797"/>
            <a:ext cx="5090615" cy="107817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" y="2425770"/>
            <a:ext cx="5830410" cy="347006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342496" y="1419367"/>
            <a:ext cx="4421874" cy="5145205"/>
          </a:xfrm>
          <a:prstGeom prst="cloudCallout">
            <a:avLst>
              <a:gd name="adj1" fmla="val -75855"/>
              <a:gd name="adj2" fmla="val -1387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1460311" y="491319"/>
            <a:ext cx="9867332" cy="1869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60310" y="3275464"/>
            <a:ext cx="9867332" cy="27568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8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6259" y="491319"/>
            <a:ext cx="9326880" cy="1745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bay,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1716259" y="3376245"/>
            <a:ext cx="9326880" cy="28698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8957" y="592624"/>
            <a:ext cx="6866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86265" y="2319416"/>
            <a:ext cx="10466363" cy="3416320"/>
          </a:xfrm>
          <a:prstGeom prst="rect">
            <a:avLst/>
          </a:prstGeom>
          <a:ln w="127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thắng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766" y="397818"/>
            <a:ext cx="2734553" cy="1550803"/>
          </a:xfrm>
          <a:prstGeom prst="rect">
            <a:avLst/>
          </a:prstGeom>
        </p:spPr>
      </p:pic>
      <p:pic>
        <p:nvPicPr>
          <p:cNvPr id="2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554" y="71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0" descr="NV-Ve-Nha">
            <a:extLst>
              <a:ext uri="{FF2B5EF4-FFF2-40B4-BE49-F238E27FC236}">
                <a16:creationId xmlns:a16="http://schemas.microsoft.com/office/drawing/2014/main" id="{61DA3A77-EA8E-4AA5-8F49-8159FF95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88"/>
            <a:ext cx="7086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21">
            <a:extLst>
              <a:ext uri="{FF2B5EF4-FFF2-40B4-BE49-F238E27FC236}">
                <a16:creationId xmlns:a16="http://schemas.microsoft.com/office/drawing/2014/main" id="{B74865EE-DDFB-463D-8EA8-B5F2195AF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VNI-Times" panose="020B0604020202020204" pitchFamily="2" charset="0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C902B44B-9619-4E13-84EF-8A139D06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268" y="191417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kết hợp SGK và vở 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4E6ABF83-A993-47B4-AFE5-4AEDB59C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268" y="3558829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75" y="1046357"/>
            <a:ext cx="5015497" cy="47266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77923" y="1509543"/>
            <a:ext cx="5322626" cy="4367283"/>
          </a:xfrm>
          <a:prstGeom prst="cloudCallout">
            <a:avLst>
              <a:gd name="adj1" fmla="val 63713"/>
              <a:gd name="adj2" fmla="val -49100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9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8" y="1091820"/>
            <a:ext cx="5044500" cy="494048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309701" y="968990"/>
            <a:ext cx="5322628" cy="3903456"/>
          </a:xfrm>
          <a:prstGeom prst="wedgeRoundRectCallout">
            <a:avLst>
              <a:gd name="adj1" fmla="val -113398"/>
              <a:gd name="adj2" fmla="val 3267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/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>
            <a:extLst>
              <a:ext uri="{FF2B5EF4-FFF2-40B4-BE49-F238E27FC236}">
                <a16:creationId xmlns:a16="http://schemas.microsoft.com/office/drawing/2014/main" id="{BD01661C-BEF8-4769-877E-612F2EA9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31900"/>
            <a:ext cx="2198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747" name="Text Box 11">
            <a:extLst>
              <a:ext uri="{FF2B5EF4-FFF2-40B4-BE49-F238E27FC236}">
                <a16:creationId xmlns:a16="http://schemas.microsoft.com/office/drawing/2014/main" id="{B0241700-DFBE-414F-94F2-6A5A04B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720850"/>
            <a:ext cx="1867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020250B7-A1B0-4B8C-960F-AA4BFE52C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713" y="161925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49">
            <a:extLst>
              <a:ext uri="{FF2B5EF4-FFF2-40B4-BE49-F238E27FC236}">
                <a16:creationId xmlns:a16="http://schemas.microsoft.com/office/drawing/2014/main" id="{76246154-B6C7-46F7-8DBE-92416D08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35" y="403285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2.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50" name="Text Box 10">
            <a:extLst>
              <a:ext uri="{FF2B5EF4-FFF2-40B4-BE49-F238E27FC236}">
                <a16:creationId xmlns:a16="http://schemas.microsoft.com/office/drawing/2014/main" id="{1DB1FE4C-84FC-42B6-B759-6F94200C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5249863"/>
            <a:ext cx="182562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1">
            <a:extLst>
              <a:ext uri="{FF2B5EF4-FFF2-40B4-BE49-F238E27FC236}">
                <a16:creationId xmlns:a16="http://schemas.microsoft.com/office/drawing/2014/main" id="{84E069AC-EB3F-49CC-9C99-1ABD87F04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2160588"/>
            <a:ext cx="4427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19698C9E-7129-40C5-AF1A-8C0B4AB3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304800"/>
            <a:ext cx="8667750" cy="523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400">
                <a:solidFill>
                  <a:srgbClr val="FF0099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99"/>
                </a:solidFill>
                <a:latin typeface="VNI-Times" pitchFamily="2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LỰC TIẾP XÚC VÀ LỰC KHÔNG TIẾP XÚC</a:t>
            </a:r>
          </a:p>
        </p:txBody>
      </p:sp>
      <p:sp>
        <p:nvSpPr>
          <p:cNvPr id="31757" name="TextBox 3">
            <a:extLst>
              <a:ext uri="{FF2B5EF4-FFF2-40B4-BE49-F238E27FC236}">
                <a16:creationId xmlns:a16="http://schemas.microsoft.com/office/drawing/2014/main" id="{A5C19F1C-F297-4799-B593-8F4BACC3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88" y="4570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DCC04-2A82-4EA8-BC18-F8F46FC85268}"/>
              </a:ext>
            </a:extLst>
          </p:cNvPr>
          <p:cNvSpPr txBox="1"/>
          <p:nvPr/>
        </p:nvSpPr>
        <p:spPr>
          <a:xfrm>
            <a:off x="849918" y="4631780"/>
            <a:ext cx="442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219BC229-BE5B-4A31-94BA-0E360160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85" y="1619250"/>
            <a:ext cx="2120450" cy="16324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Cloud Callout 1">
            <a:extLst>
              <a:ext uri="{FF2B5EF4-FFF2-40B4-BE49-F238E27FC236}">
                <a16:creationId xmlns:a16="http://schemas.microsoft.com/office/drawing/2014/main" id="{BD74B211-6F45-475C-8508-2713B6A7A618}"/>
              </a:ext>
            </a:extLst>
          </p:cNvPr>
          <p:cNvSpPr/>
          <p:nvPr/>
        </p:nvSpPr>
        <p:spPr>
          <a:xfrm rot="274237">
            <a:off x="8107265" y="1292287"/>
            <a:ext cx="4092773" cy="3339493"/>
          </a:xfrm>
          <a:prstGeom prst="cloudCallout">
            <a:avLst>
              <a:gd name="adj1" fmla="val -72697"/>
              <a:gd name="adj2" fmla="val -6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  <p:bldP spid="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797" y="559557"/>
            <a:ext cx="10249469" cy="7506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746914"/>
            <a:ext cx="8068382" cy="45989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399" y="641444"/>
            <a:ext cx="10508777" cy="1378425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9" y="2516422"/>
            <a:ext cx="6605517" cy="42312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149" y="532262"/>
            <a:ext cx="10631606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48" y="2067422"/>
            <a:ext cx="6417436" cy="39855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4168476" y="679857"/>
            <a:ext cx="4954138" cy="805217"/>
          </a:xfrm>
          <a:prstGeom prst="verticalScroll">
            <a:avLst>
              <a:gd name="adj" fmla="val 21610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2560" y="1907112"/>
            <a:ext cx="10754435" cy="40056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3700" y="300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771</TotalTime>
  <Words>911</Words>
  <Application>Microsoft Office PowerPoint</Application>
  <PresentationFormat>Widescreen</PresentationFormat>
  <Paragraphs>95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.VnTime</vt:lpstr>
      <vt:lpstr>Arial</vt:lpstr>
      <vt:lpstr>Calibri</vt:lpstr>
      <vt:lpstr>Century Gothic</vt:lpstr>
      <vt:lpstr>Tahoma</vt:lpstr>
      <vt:lpstr>Times New Roman</vt:lpstr>
      <vt:lpstr>VNI-Times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76</cp:revision>
  <dcterms:created xsi:type="dcterms:W3CDTF">2021-08-09T02:28:12Z</dcterms:created>
  <dcterms:modified xsi:type="dcterms:W3CDTF">2022-03-21T15:53:02Z</dcterms:modified>
</cp:coreProperties>
</file>